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10" r:id="rId3"/>
    <p:sldId id="315" r:id="rId4"/>
    <p:sldId id="318" r:id="rId5"/>
    <p:sldId id="260" r:id="rId6"/>
    <p:sldId id="306" r:id="rId7"/>
    <p:sldId id="308" r:id="rId8"/>
    <p:sldId id="327" r:id="rId9"/>
    <p:sldId id="325" r:id="rId10"/>
    <p:sldId id="296" r:id="rId11"/>
    <p:sldId id="328" r:id="rId12"/>
    <p:sldId id="329" r:id="rId13"/>
    <p:sldId id="333" r:id="rId14"/>
    <p:sldId id="334" r:id="rId15"/>
    <p:sldId id="331" r:id="rId16"/>
    <p:sldId id="332" r:id="rId17"/>
    <p:sldId id="330" r:id="rId18"/>
    <p:sldId id="320" r:id="rId19"/>
    <p:sldId id="302" r:id="rId20"/>
    <p:sldId id="319" r:id="rId21"/>
    <p:sldId id="322" r:id="rId22"/>
    <p:sldId id="335" r:id="rId23"/>
    <p:sldId id="336" r:id="rId24"/>
    <p:sldId id="337" r:id="rId25"/>
    <p:sldId id="292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772639-3E26-4685-BF44-FB0943C121FA}" v="3" dt="2019-02-09T21:22:41.7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Smith" userId="939c2fa8dd73f4e5" providerId="LiveId" clId="{081BDE52-C4E4-4B3D-9AFF-B6CF97AE8BAB}"/>
  </pc:docChgLst>
  <pc:docChgLst>
    <pc:chgData name="Robert Smith" userId="939c2fa8dd73f4e5" providerId="LiveId" clId="{339C370F-3641-4431-9275-11D27DFFA759}"/>
  </pc:docChgLst>
  <pc:docChgLst>
    <pc:chgData name="Robert Smith" userId="939c2fa8dd73f4e5" providerId="LiveId" clId="{2C772639-3E26-4685-BF44-FB0943C121FA}"/>
    <pc:docChg chg="undo custSel mod addSld delSld modSld sldOrd">
      <pc:chgData name="Robert Smith" userId="939c2fa8dd73f4e5" providerId="LiveId" clId="{2C772639-3E26-4685-BF44-FB0943C121FA}" dt="2019-02-15T03:19:05.785" v="5022" actId="1076"/>
      <pc:docMkLst>
        <pc:docMk/>
      </pc:docMkLst>
      <pc:sldChg chg="addSp delSp modSp">
        <pc:chgData name="Robert Smith" userId="939c2fa8dd73f4e5" providerId="LiveId" clId="{2C772639-3E26-4685-BF44-FB0943C121FA}" dt="2019-02-15T03:19:05.785" v="5022" actId="1076"/>
        <pc:sldMkLst>
          <pc:docMk/>
          <pc:sldMk cId="1795516105" sldId="256"/>
        </pc:sldMkLst>
        <pc:spChg chg="del mod">
          <ac:chgData name="Robert Smith" userId="939c2fa8dd73f4e5" providerId="LiveId" clId="{2C772639-3E26-4685-BF44-FB0943C121FA}" dt="2019-02-09T21:52:12.768" v="232" actId="478"/>
          <ac:spMkLst>
            <pc:docMk/>
            <pc:sldMk cId="1795516105" sldId="256"/>
            <ac:spMk id="2" creationId="{4FDFF8D3-260F-447E-852F-62BAAC26B628}"/>
          </ac:spMkLst>
        </pc:spChg>
        <pc:spChg chg="mod">
          <ac:chgData name="Robert Smith" userId="939c2fa8dd73f4e5" providerId="LiveId" clId="{2C772639-3E26-4685-BF44-FB0943C121FA}" dt="2019-02-09T21:52:29.813" v="238" actId="27636"/>
          <ac:spMkLst>
            <pc:docMk/>
            <pc:sldMk cId="1795516105" sldId="256"/>
            <ac:spMk id="3" creationId="{F727E64F-4CA9-4034-B9C0-9F53A18544E7}"/>
          </ac:spMkLst>
        </pc:spChg>
        <pc:picChg chg="del">
          <ac:chgData name="Robert Smith" userId="939c2fa8dd73f4e5" providerId="LiveId" clId="{2C772639-3E26-4685-BF44-FB0943C121FA}" dt="2019-02-09T20:54:43.919" v="18" actId="478"/>
          <ac:picMkLst>
            <pc:docMk/>
            <pc:sldMk cId="1795516105" sldId="256"/>
            <ac:picMk id="5" creationId="{BDD19D76-C05A-4998-8123-B2DCA1FF6B90}"/>
          </ac:picMkLst>
        </pc:picChg>
        <pc:picChg chg="add del mod">
          <ac:chgData name="Robert Smith" userId="939c2fa8dd73f4e5" providerId="LiveId" clId="{2C772639-3E26-4685-BF44-FB0943C121FA}" dt="2019-02-15T03:19:04.187" v="5021" actId="478"/>
          <ac:picMkLst>
            <pc:docMk/>
            <pc:sldMk cId="1795516105" sldId="256"/>
            <ac:picMk id="6" creationId="{BC1C508B-D348-44D3-A95F-F5BB53471041}"/>
          </ac:picMkLst>
        </pc:picChg>
        <pc:picChg chg="del">
          <ac:chgData name="Robert Smith" userId="939c2fa8dd73f4e5" providerId="LiveId" clId="{2C772639-3E26-4685-BF44-FB0943C121FA}" dt="2019-02-09T20:53:27.441" v="0" actId="478"/>
          <ac:picMkLst>
            <pc:docMk/>
            <pc:sldMk cId="1795516105" sldId="256"/>
            <ac:picMk id="7" creationId="{792674D3-02F7-477D-B269-B0AB9E4446B9}"/>
          </ac:picMkLst>
        </pc:picChg>
        <pc:picChg chg="add mod ord">
          <ac:chgData name="Robert Smith" userId="939c2fa8dd73f4e5" providerId="LiveId" clId="{2C772639-3E26-4685-BF44-FB0943C121FA}" dt="2019-02-15T03:19:05.785" v="5022" actId="1076"/>
          <ac:picMkLst>
            <pc:docMk/>
            <pc:sldMk cId="1795516105" sldId="256"/>
            <ac:picMk id="9" creationId="{D2400533-5884-47B2-8C92-BA84E509132A}"/>
          </ac:picMkLst>
        </pc:picChg>
      </pc:sldChg>
      <pc:sldChg chg="addSp delSp modSp">
        <pc:chgData name="Robert Smith" userId="939c2fa8dd73f4e5" providerId="LiveId" clId="{2C772639-3E26-4685-BF44-FB0943C121FA}" dt="2019-02-12T08:09:35.141" v="2777" actId="26606"/>
        <pc:sldMkLst>
          <pc:docMk/>
          <pc:sldMk cId="2058699504" sldId="260"/>
        </pc:sldMkLst>
        <pc:spChg chg="mod">
          <ac:chgData name="Robert Smith" userId="939c2fa8dd73f4e5" providerId="LiveId" clId="{2C772639-3E26-4685-BF44-FB0943C121FA}" dt="2019-02-12T08:09:25.648" v="2776" actId="313"/>
          <ac:spMkLst>
            <pc:docMk/>
            <pc:sldMk cId="2058699504" sldId="260"/>
            <ac:spMk id="2" creationId="{525D4B9C-8972-411E-9C66-647325EADE57}"/>
          </ac:spMkLst>
        </pc:spChg>
        <pc:spChg chg="del">
          <ac:chgData name="Robert Smith" userId="939c2fa8dd73f4e5" providerId="LiveId" clId="{2C772639-3E26-4685-BF44-FB0943C121FA}" dt="2019-02-12T03:46:13.683" v="280" actId="26606"/>
          <ac:spMkLst>
            <pc:docMk/>
            <pc:sldMk cId="2058699504" sldId="260"/>
            <ac:spMk id="28" creationId="{73ED6512-6858-4552-B699-9A97FE9A4EA2}"/>
          </ac:spMkLst>
        </pc:spChg>
        <pc:spChg chg="del">
          <ac:chgData name="Robert Smith" userId="939c2fa8dd73f4e5" providerId="LiveId" clId="{2C772639-3E26-4685-BF44-FB0943C121FA}" dt="2019-02-12T03:46:13.683" v="280" actId="26606"/>
          <ac:spMkLst>
            <pc:docMk/>
            <pc:sldMk cId="2058699504" sldId="260"/>
            <ac:spMk id="30" creationId="{4038CB10-1F5C-4D54-9DF7-12586DE5B007}"/>
          </ac:spMkLst>
        </pc:spChg>
        <pc:spChg chg="add del">
          <ac:chgData name="Robert Smith" userId="939c2fa8dd73f4e5" providerId="LiveId" clId="{2C772639-3E26-4685-BF44-FB0943C121FA}" dt="2019-02-12T08:09:35.141" v="2777" actId="26606"/>
          <ac:spMkLst>
            <pc:docMk/>
            <pc:sldMk cId="2058699504" sldId="260"/>
            <ac:spMk id="35" creationId="{4038CB10-1F5C-4D54-9DF7-12586DE5B007}"/>
          </ac:spMkLst>
        </pc:spChg>
        <pc:spChg chg="add del">
          <ac:chgData name="Robert Smith" userId="939c2fa8dd73f4e5" providerId="LiveId" clId="{2C772639-3E26-4685-BF44-FB0943C121FA}" dt="2019-02-12T08:09:35.141" v="2777" actId="26606"/>
          <ac:spMkLst>
            <pc:docMk/>
            <pc:sldMk cId="2058699504" sldId="260"/>
            <ac:spMk id="37" creationId="{73ED6512-6858-4552-B699-9A97FE9A4EA2}"/>
          </ac:spMkLst>
        </pc:spChg>
        <pc:spChg chg="add">
          <ac:chgData name="Robert Smith" userId="939c2fa8dd73f4e5" providerId="LiveId" clId="{2C772639-3E26-4685-BF44-FB0943C121FA}" dt="2019-02-12T08:09:35.141" v="2777" actId="26606"/>
          <ac:spMkLst>
            <pc:docMk/>
            <pc:sldMk cId="2058699504" sldId="260"/>
            <ac:spMk id="42" creationId="{4038CB10-1F5C-4D54-9DF7-12586DE5B007}"/>
          </ac:spMkLst>
        </pc:spChg>
        <pc:spChg chg="add">
          <ac:chgData name="Robert Smith" userId="939c2fa8dd73f4e5" providerId="LiveId" clId="{2C772639-3E26-4685-BF44-FB0943C121FA}" dt="2019-02-12T08:09:35.141" v="2777" actId="26606"/>
          <ac:spMkLst>
            <pc:docMk/>
            <pc:sldMk cId="2058699504" sldId="260"/>
            <ac:spMk id="44" creationId="{73ED6512-6858-4552-B699-9A97FE9A4EA2}"/>
          </ac:spMkLst>
        </pc:spChg>
        <pc:picChg chg="mod ord">
          <ac:chgData name="Robert Smith" userId="939c2fa8dd73f4e5" providerId="LiveId" clId="{2C772639-3E26-4685-BF44-FB0943C121FA}" dt="2019-02-12T03:46:13.683" v="280" actId="26606"/>
          <ac:picMkLst>
            <pc:docMk/>
            <pc:sldMk cId="2058699504" sldId="260"/>
            <ac:picMk id="5" creationId="{49E8AA4A-6EC3-4205-810D-379885DF1DA3}"/>
          </ac:picMkLst>
        </pc:picChg>
      </pc:sldChg>
      <pc:sldChg chg="addSp delSp modSp mod setBg setClrOvrMap">
        <pc:chgData name="Robert Smith" userId="939c2fa8dd73f4e5" providerId="LiveId" clId="{2C772639-3E26-4685-BF44-FB0943C121FA}" dt="2019-02-13T03:04:18.224" v="4905" actId="26606"/>
        <pc:sldMkLst>
          <pc:docMk/>
          <pc:sldMk cId="654306225" sldId="288"/>
        </pc:sldMkLst>
        <pc:spChg chg="del mod">
          <ac:chgData name="Robert Smith" userId="939c2fa8dd73f4e5" providerId="LiveId" clId="{2C772639-3E26-4685-BF44-FB0943C121FA}" dt="2019-02-13T03:02:17.944" v="4886" actId="478"/>
          <ac:spMkLst>
            <pc:docMk/>
            <pc:sldMk cId="654306225" sldId="288"/>
            <ac:spMk id="2" creationId="{F3251C73-86DE-4710-9752-36B833A17173}"/>
          </ac:spMkLst>
        </pc:spChg>
        <pc:spChg chg="mod">
          <ac:chgData name="Robert Smith" userId="939c2fa8dd73f4e5" providerId="LiveId" clId="{2C772639-3E26-4685-BF44-FB0943C121FA}" dt="2019-02-13T03:04:18.224" v="4905" actId="26606"/>
          <ac:spMkLst>
            <pc:docMk/>
            <pc:sldMk cId="654306225" sldId="288"/>
            <ac:spMk id="3" creationId="{EEFE8A16-0FE6-48B4-B54B-666840184C21}"/>
          </ac:spMkLst>
        </pc:spChg>
        <pc:spChg chg="add del mod">
          <ac:chgData name="Robert Smith" userId="939c2fa8dd73f4e5" providerId="LiveId" clId="{2C772639-3E26-4685-BF44-FB0943C121FA}" dt="2019-02-13T03:02:21.576" v="4887" actId="478"/>
          <ac:spMkLst>
            <pc:docMk/>
            <pc:sldMk cId="654306225" sldId="288"/>
            <ac:spMk id="5" creationId="{4DE77614-15CF-4C47-BC67-5A2F7283D2F6}"/>
          </ac:spMkLst>
        </pc:spChg>
        <pc:spChg chg="del">
          <ac:chgData name="Robert Smith" userId="939c2fa8dd73f4e5" providerId="LiveId" clId="{2C772639-3E26-4685-BF44-FB0943C121FA}" dt="2019-02-13T03:02:08.852" v="4885" actId="26606"/>
          <ac:spMkLst>
            <pc:docMk/>
            <pc:sldMk cId="654306225" sldId="288"/>
            <ac:spMk id="23" creationId="{E945E29B-B971-41C6-A57B-B29BBB108A39}"/>
          </ac:spMkLst>
        </pc:spChg>
        <pc:spChg chg="del">
          <ac:chgData name="Robert Smith" userId="939c2fa8dd73f4e5" providerId="LiveId" clId="{2C772639-3E26-4685-BF44-FB0943C121FA}" dt="2019-02-13T03:02:08.852" v="4885" actId="26606"/>
          <ac:spMkLst>
            <pc:docMk/>
            <pc:sldMk cId="654306225" sldId="288"/>
            <ac:spMk id="24" creationId="{3E1F47E4-066D-4C27-98C8-B2B2C7BABFEC}"/>
          </ac:spMkLst>
        </pc:spChg>
        <pc:spChg chg="add del">
          <ac:chgData name="Robert Smith" userId="939c2fa8dd73f4e5" providerId="LiveId" clId="{2C772639-3E26-4685-BF44-FB0943C121FA}" dt="2019-02-13T03:02:29.844" v="4888" actId="26606"/>
          <ac:spMkLst>
            <pc:docMk/>
            <pc:sldMk cId="654306225" sldId="288"/>
            <ac:spMk id="30" creationId="{8D70B121-56F4-4848-B38B-182089D909FA}"/>
          </ac:spMkLst>
        </pc:spChg>
        <pc:spChg chg="add del">
          <ac:chgData name="Robert Smith" userId="939c2fa8dd73f4e5" providerId="LiveId" clId="{2C772639-3E26-4685-BF44-FB0943C121FA}" dt="2019-02-13T03:04:18.224" v="4905" actId="26606"/>
          <ac:spMkLst>
            <pc:docMk/>
            <pc:sldMk cId="654306225" sldId="288"/>
            <ac:spMk id="37" creationId="{8D70B121-56F4-4848-B38B-182089D909FA}"/>
          </ac:spMkLst>
        </pc:spChg>
        <pc:spChg chg="add">
          <ac:chgData name="Robert Smith" userId="939c2fa8dd73f4e5" providerId="LiveId" clId="{2C772639-3E26-4685-BF44-FB0943C121FA}" dt="2019-02-13T03:04:18.224" v="4905" actId="26606"/>
          <ac:spMkLst>
            <pc:docMk/>
            <pc:sldMk cId="654306225" sldId="288"/>
            <ac:spMk id="46" creationId="{59A309A7-1751-4ABE-A3C1-EEC40366AD89}"/>
          </ac:spMkLst>
        </pc:spChg>
        <pc:spChg chg="add">
          <ac:chgData name="Robert Smith" userId="939c2fa8dd73f4e5" providerId="LiveId" clId="{2C772639-3E26-4685-BF44-FB0943C121FA}" dt="2019-02-13T03:04:18.224" v="4905" actId="26606"/>
          <ac:spMkLst>
            <pc:docMk/>
            <pc:sldMk cId="654306225" sldId="288"/>
            <ac:spMk id="48" creationId="{967D8EB6-EAE1-4F9C-B398-83321E287204}"/>
          </ac:spMkLst>
        </pc:spChg>
        <pc:grpChg chg="del">
          <ac:chgData name="Robert Smith" userId="939c2fa8dd73f4e5" providerId="LiveId" clId="{2C772639-3E26-4685-BF44-FB0943C121FA}" dt="2019-02-13T03:02:08.852" v="4885" actId="26606"/>
          <ac:grpSpMkLst>
            <pc:docMk/>
            <pc:sldMk cId="654306225" sldId="288"/>
            <ac:grpSpMk id="25" creationId="{4C76015D-CFEA-4204-9A50-352560FFC252}"/>
          </ac:grpSpMkLst>
        </pc:grpChg>
        <pc:picChg chg="add">
          <ac:chgData name="Robert Smith" userId="939c2fa8dd73f4e5" providerId="LiveId" clId="{2C772639-3E26-4685-BF44-FB0943C121FA}" dt="2019-02-13T03:04:18.224" v="4905" actId="26606"/>
          <ac:picMkLst>
            <pc:docMk/>
            <pc:sldMk cId="654306225" sldId="288"/>
            <ac:picMk id="43" creationId="{314C9593-DA06-4067-B21E-0D5C9961855B}"/>
          </ac:picMkLst>
        </pc:picChg>
        <pc:cxnChg chg="add del">
          <ac:chgData name="Robert Smith" userId="939c2fa8dd73f4e5" providerId="LiveId" clId="{2C772639-3E26-4685-BF44-FB0943C121FA}" dt="2019-02-13T03:02:29.844" v="4888" actId="26606"/>
          <ac:cxnSpMkLst>
            <pc:docMk/>
            <pc:sldMk cId="654306225" sldId="288"/>
            <ac:cxnSpMk id="32" creationId="{2D72A2C9-F3CA-4216-8BAD-FA4C970C3C4E}"/>
          </ac:cxnSpMkLst>
        </pc:cxnChg>
        <pc:cxnChg chg="add del">
          <ac:chgData name="Robert Smith" userId="939c2fa8dd73f4e5" providerId="LiveId" clId="{2C772639-3E26-4685-BF44-FB0943C121FA}" dt="2019-02-13T03:04:18.224" v="4905" actId="26606"/>
          <ac:cxnSpMkLst>
            <pc:docMk/>
            <pc:sldMk cId="654306225" sldId="288"/>
            <ac:cxnSpMk id="39" creationId="{2D72A2C9-F3CA-4216-8BAD-FA4C970C3C4E}"/>
          </ac:cxnSpMkLst>
        </pc:cxnChg>
      </pc:sldChg>
      <pc:sldChg chg="modSp ord">
        <pc:chgData name="Robert Smith" userId="939c2fa8dd73f4e5" providerId="LiveId" clId="{2C772639-3E26-4685-BF44-FB0943C121FA}" dt="2019-02-09T21:46:51.681" v="190"/>
        <pc:sldMkLst>
          <pc:docMk/>
          <pc:sldMk cId="2752264558" sldId="292"/>
        </pc:sldMkLst>
        <pc:spChg chg="mod">
          <ac:chgData name="Robert Smith" userId="939c2fa8dd73f4e5" providerId="LiveId" clId="{2C772639-3E26-4685-BF44-FB0943C121FA}" dt="2019-02-09T20:55:48.294" v="38" actId="20577"/>
          <ac:spMkLst>
            <pc:docMk/>
            <pc:sldMk cId="2752264558" sldId="292"/>
            <ac:spMk id="2" creationId="{0B63A179-1D0F-48A8-8481-E928DA09600C}"/>
          </ac:spMkLst>
        </pc:spChg>
        <pc:spChg chg="mod">
          <ac:chgData name="Robert Smith" userId="939c2fa8dd73f4e5" providerId="LiveId" clId="{2C772639-3E26-4685-BF44-FB0943C121FA}" dt="2019-02-09T20:57:13.704" v="52" actId="6549"/>
          <ac:spMkLst>
            <pc:docMk/>
            <pc:sldMk cId="2752264558" sldId="292"/>
            <ac:spMk id="10" creationId="{00000000-0000-0000-0000-000000000000}"/>
          </ac:spMkLst>
        </pc:spChg>
      </pc:sldChg>
      <pc:sldChg chg="addSp delSp modSp mod setBg modAnim setClrOvrMap">
        <pc:chgData name="Robert Smith" userId="939c2fa8dd73f4e5" providerId="LiveId" clId="{2C772639-3E26-4685-BF44-FB0943C121FA}" dt="2019-02-12T08:04:46.207" v="2730" actId="20577"/>
        <pc:sldMkLst>
          <pc:docMk/>
          <pc:sldMk cId="3771362095" sldId="296"/>
        </pc:sldMkLst>
        <pc:spChg chg="mod">
          <ac:chgData name="Robert Smith" userId="939c2fa8dd73f4e5" providerId="LiveId" clId="{2C772639-3E26-4685-BF44-FB0943C121FA}" dt="2019-02-12T07:41:52.480" v="2541" actId="20577"/>
          <ac:spMkLst>
            <pc:docMk/>
            <pc:sldMk cId="3771362095" sldId="296"/>
            <ac:spMk id="2" creationId="{55A1197D-3B6E-4BFE-87D7-57160EF8ED92}"/>
          </ac:spMkLst>
        </pc:spChg>
        <pc:spChg chg="mod">
          <ac:chgData name="Robert Smith" userId="939c2fa8dd73f4e5" providerId="LiveId" clId="{2C772639-3E26-4685-BF44-FB0943C121FA}" dt="2019-02-12T08:04:46.207" v="2730" actId="20577"/>
          <ac:spMkLst>
            <pc:docMk/>
            <pc:sldMk cId="3771362095" sldId="296"/>
            <ac:spMk id="9" creationId="{12F61312-9ADA-4858-A020-748C28629768}"/>
          </ac:spMkLst>
        </pc:spChg>
        <pc:spChg chg="del">
          <ac:chgData name="Robert Smith" userId="939c2fa8dd73f4e5" providerId="LiveId" clId="{2C772639-3E26-4685-BF44-FB0943C121FA}" dt="2019-02-12T07:39:35.751" v="2277" actId="26606"/>
          <ac:spMkLst>
            <pc:docMk/>
            <pc:sldMk cId="3771362095" sldId="296"/>
            <ac:spMk id="52" creationId="{CF62D2A7-8207-488C-9F46-316BA81A16C8}"/>
          </ac:spMkLst>
        </pc:spChg>
        <pc:spChg chg="add">
          <ac:chgData name="Robert Smith" userId="939c2fa8dd73f4e5" providerId="LiveId" clId="{2C772639-3E26-4685-BF44-FB0943C121FA}" dt="2019-02-12T07:39:35.751" v="2277" actId="26606"/>
          <ac:spMkLst>
            <pc:docMk/>
            <pc:sldMk cId="3771362095" sldId="296"/>
            <ac:spMk id="57" creationId="{4038CB10-1F5C-4D54-9DF7-12586DE5B007}"/>
          </ac:spMkLst>
        </pc:spChg>
        <pc:spChg chg="add">
          <ac:chgData name="Robert Smith" userId="939c2fa8dd73f4e5" providerId="LiveId" clId="{2C772639-3E26-4685-BF44-FB0943C121FA}" dt="2019-02-12T07:39:35.751" v="2277" actId="26606"/>
          <ac:spMkLst>
            <pc:docMk/>
            <pc:sldMk cId="3771362095" sldId="296"/>
            <ac:spMk id="59" creationId="{73ED6512-6858-4552-B699-9A97FE9A4EA2}"/>
          </ac:spMkLst>
        </pc:spChg>
        <pc:picChg chg="mod ord">
          <ac:chgData name="Robert Smith" userId="939c2fa8dd73f4e5" providerId="LiveId" clId="{2C772639-3E26-4685-BF44-FB0943C121FA}" dt="2019-02-12T07:39:35.751" v="2277" actId="26606"/>
          <ac:picMkLst>
            <pc:docMk/>
            <pc:sldMk cId="3771362095" sldId="296"/>
            <ac:picMk id="11" creationId="{27B78A33-BBE4-492F-B169-02554A99FCD4}"/>
          </ac:picMkLst>
        </pc:picChg>
      </pc:sldChg>
      <pc:sldChg chg="modSp">
        <pc:chgData name="Robert Smith" userId="939c2fa8dd73f4e5" providerId="LiveId" clId="{2C772639-3E26-4685-BF44-FB0943C121FA}" dt="2019-02-12T08:06:08.806" v="2762" actId="20577"/>
        <pc:sldMkLst>
          <pc:docMk/>
          <pc:sldMk cId="493346383" sldId="302"/>
        </pc:sldMkLst>
        <pc:spChg chg="mod">
          <ac:chgData name="Robert Smith" userId="939c2fa8dd73f4e5" providerId="LiveId" clId="{2C772639-3E26-4685-BF44-FB0943C121FA}" dt="2019-02-12T08:06:08.806" v="2762" actId="20577"/>
          <ac:spMkLst>
            <pc:docMk/>
            <pc:sldMk cId="493346383" sldId="302"/>
            <ac:spMk id="2" creationId="{525D4B9C-8972-411E-9C66-647325EADE57}"/>
          </ac:spMkLst>
        </pc:spChg>
      </pc:sldChg>
      <pc:sldChg chg="addSp delSp modSp mod setBg delDesignElem">
        <pc:chgData name="Robert Smith" userId="939c2fa8dd73f4e5" providerId="LiveId" clId="{2C772639-3E26-4685-BF44-FB0943C121FA}" dt="2019-02-12T07:07:31.752" v="1980" actId="20577"/>
        <pc:sldMkLst>
          <pc:docMk/>
          <pc:sldMk cId="848669453" sldId="306"/>
        </pc:sldMkLst>
        <pc:spChg chg="mod">
          <ac:chgData name="Robert Smith" userId="939c2fa8dd73f4e5" providerId="LiveId" clId="{2C772639-3E26-4685-BF44-FB0943C121FA}" dt="2019-02-12T04:35:38.835" v="625" actId="20577"/>
          <ac:spMkLst>
            <pc:docMk/>
            <pc:sldMk cId="848669453" sldId="306"/>
            <ac:spMk id="2" creationId="{8D7257CE-E545-484F-9554-417898062295}"/>
          </ac:spMkLst>
        </pc:spChg>
        <pc:spChg chg="del">
          <ac:chgData name="Robert Smith" userId="939c2fa8dd73f4e5" providerId="LiveId" clId="{2C772639-3E26-4685-BF44-FB0943C121FA}" dt="2019-02-12T03:54:26.705" v="409" actId="478"/>
          <ac:spMkLst>
            <pc:docMk/>
            <pc:sldMk cId="848669453" sldId="306"/>
            <ac:spMk id="3" creationId="{60EC7D35-5040-4C0B-B9E3-978A2AE2F6D6}"/>
          </ac:spMkLst>
        </pc:spChg>
        <pc:spChg chg="add del">
          <ac:chgData name="Robert Smith" userId="939c2fa8dd73f4e5" providerId="LiveId" clId="{2C772639-3E26-4685-BF44-FB0943C121FA}" dt="2019-02-12T04:22:03.321" v="413"/>
          <ac:spMkLst>
            <pc:docMk/>
            <pc:sldMk cId="848669453" sldId="306"/>
            <ac:spMk id="4" creationId="{B547373F-AF2E-4907-B442-9F902B387FD0}"/>
          </ac:spMkLst>
        </pc:spChg>
        <pc:spChg chg="add del mod">
          <ac:chgData name="Robert Smith" userId="939c2fa8dd73f4e5" providerId="LiveId" clId="{2C772639-3E26-4685-BF44-FB0943C121FA}" dt="2019-02-12T04:22:05.427" v="414" actId="26606"/>
          <ac:spMkLst>
            <pc:docMk/>
            <pc:sldMk cId="848669453" sldId="306"/>
            <ac:spMk id="5" creationId="{3021B90E-265D-4C32-ACB3-5E25E9611130}"/>
          </ac:spMkLst>
        </pc:spChg>
        <pc:spChg chg="add del mod">
          <ac:chgData name="Robert Smith" userId="939c2fa8dd73f4e5" providerId="LiveId" clId="{2C772639-3E26-4685-BF44-FB0943C121FA}" dt="2019-02-12T04:23:10.150" v="578" actId="26606"/>
          <ac:spMkLst>
            <pc:docMk/>
            <pc:sldMk cId="848669453" sldId="306"/>
            <ac:spMk id="9" creationId="{3FF4E6D2-8FE0-4165-BF5A-8E456956924C}"/>
          </ac:spMkLst>
        </pc:spChg>
        <pc:spChg chg="add del">
          <ac:chgData name="Robert Smith" userId="939c2fa8dd73f4e5" providerId="LiveId" clId="{2C772639-3E26-4685-BF44-FB0943C121FA}" dt="2019-02-12T04:22:10.829" v="416"/>
          <ac:spMkLst>
            <pc:docMk/>
            <pc:sldMk cId="848669453" sldId="306"/>
            <ac:spMk id="10" creationId="{B547373F-AF2E-4907-B442-9F902B387FD0}"/>
          </ac:spMkLst>
        </pc:spChg>
        <pc:spChg chg="add del">
          <ac:chgData name="Robert Smith" userId="939c2fa8dd73f4e5" providerId="LiveId" clId="{2C772639-3E26-4685-BF44-FB0943C121FA}" dt="2019-02-12T04:23:10.095" v="577" actId="26606"/>
          <ac:spMkLst>
            <pc:docMk/>
            <pc:sldMk cId="848669453" sldId="306"/>
            <ac:spMk id="16" creationId="{42A5316D-ED2F-4F89-B4B4-8D9240B1A348}"/>
          </ac:spMkLst>
        </pc:spChg>
        <pc:spChg chg="add del">
          <ac:chgData name="Robert Smith" userId="939c2fa8dd73f4e5" providerId="LiveId" clId="{2C772639-3E26-4685-BF44-FB0943C121FA}" dt="2019-02-12T04:26:02.458" v="618" actId="26606"/>
          <ac:spMkLst>
            <pc:docMk/>
            <pc:sldMk cId="848669453" sldId="306"/>
            <ac:spMk id="19" creationId="{4351DFE5-F63D-4BE0-BDA9-E3EB88F01AA5}"/>
          </ac:spMkLst>
        </pc:spChg>
        <pc:spChg chg="add">
          <ac:chgData name="Robert Smith" userId="939c2fa8dd73f4e5" providerId="LiveId" clId="{2C772639-3E26-4685-BF44-FB0943C121FA}" dt="2019-02-12T04:26:02.458" v="618" actId="26606"/>
          <ac:spMkLst>
            <pc:docMk/>
            <pc:sldMk cId="848669453" sldId="306"/>
            <ac:spMk id="25" creationId="{46C2E80F-49A6-4372-B103-219D417A55ED}"/>
          </ac:spMkLst>
        </pc:spChg>
        <pc:graphicFrameChg chg="del">
          <ac:chgData name="Robert Smith" userId="939c2fa8dd73f4e5" providerId="LiveId" clId="{2C772639-3E26-4685-BF44-FB0943C121FA}" dt="2019-02-12T03:54:26.705" v="409" actId="478"/>
          <ac:graphicFrameMkLst>
            <pc:docMk/>
            <pc:sldMk cId="848669453" sldId="306"/>
            <ac:graphicFrameMk id="6" creationId="{A747B769-3F16-466B-A8CA-779FD8EE4BCE}"/>
          </ac:graphicFrameMkLst>
        </pc:graphicFrameChg>
        <pc:graphicFrameChg chg="del">
          <ac:chgData name="Robert Smith" userId="939c2fa8dd73f4e5" providerId="LiveId" clId="{2C772639-3E26-4685-BF44-FB0943C121FA}" dt="2019-02-12T03:54:26.705" v="409" actId="478"/>
          <ac:graphicFrameMkLst>
            <pc:docMk/>
            <pc:sldMk cId="848669453" sldId="306"/>
            <ac:graphicFrameMk id="7" creationId="{9DF96534-430A-42D4-A9DF-3B19B0E17B05}"/>
          </ac:graphicFrameMkLst>
        </pc:graphicFrameChg>
        <pc:graphicFrameChg chg="del">
          <ac:chgData name="Robert Smith" userId="939c2fa8dd73f4e5" providerId="LiveId" clId="{2C772639-3E26-4685-BF44-FB0943C121FA}" dt="2019-02-12T03:54:28.171" v="410" actId="478"/>
          <ac:graphicFrameMkLst>
            <pc:docMk/>
            <pc:sldMk cId="848669453" sldId="306"/>
            <ac:graphicFrameMk id="8" creationId="{EAF0B1EB-26D1-4265-9F12-B03B0677FA65}"/>
          </ac:graphicFrameMkLst>
        </pc:graphicFrameChg>
        <pc:graphicFrameChg chg="add del">
          <ac:chgData name="Robert Smith" userId="939c2fa8dd73f4e5" providerId="LiveId" clId="{2C772639-3E26-4685-BF44-FB0943C121FA}" dt="2019-02-12T04:23:10.095" v="577" actId="26606"/>
          <ac:graphicFrameMkLst>
            <pc:docMk/>
            <pc:sldMk cId="848669453" sldId="306"/>
            <ac:graphicFrameMk id="11" creationId="{20B51600-E4A7-4988-A6BA-DED0F2A1CA92}"/>
          </ac:graphicFrameMkLst>
        </pc:graphicFrameChg>
        <pc:graphicFrameChg chg="add mod modGraphic">
          <ac:chgData name="Robert Smith" userId="939c2fa8dd73f4e5" providerId="LiveId" clId="{2C772639-3E26-4685-BF44-FB0943C121FA}" dt="2019-02-12T07:07:31.752" v="1980" actId="20577"/>
          <ac:graphicFrameMkLst>
            <pc:docMk/>
            <pc:sldMk cId="848669453" sldId="306"/>
            <ac:graphicFrameMk id="20" creationId="{CA2848D9-C64E-4E6E-AEA6-BAA5ADD0C746}"/>
          </ac:graphicFrameMkLst>
        </pc:graphicFrameChg>
        <pc:picChg chg="add del">
          <ac:chgData name="Robert Smith" userId="939c2fa8dd73f4e5" providerId="LiveId" clId="{2C772639-3E26-4685-BF44-FB0943C121FA}" dt="2019-02-12T04:26:02.458" v="618" actId="26606"/>
          <ac:picMkLst>
            <pc:docMk/>
            <pc:sldMk cId="848669453" sldId="306"/>
            <ac:picMk id="18" creationId="{02DD2BC0-6F29-4B4F-8D61-2DCF6D2E8E73}"/>
          </ac:picMkLst>
        </pc:picChg>
      </pc:sldChg>
      <pc:sldChg chg="delSp modSp delAnim">
        <pc:chgData name="Robert Smith" userId="939c2fa8dd73f4e5" providerId="LiveId" clId="{2C772639-3E26-4685-BF44-FB0943C121FA}" dt="2019-02-12T07:32:42.709" v="2253" actId="20577"/>
        <pc:sldMkLst>
          <pc:docMk/>
          <pc:sldMk cId="1177170200" sldId="308"/>
        </pc:sldMkLst>
        <pc:spChg chg="mod">
          <ac:chgData name="Robert Smith" userId="939c2fa8dd73f4e5" providerId="LiveId" clId="{2C772639-3E26-4685-BF44-FB0943C121FA}" dt="2019-02-12T07:13:00.775" v="1989" actId="20577"/>
          <ac:spMkLst>
            <pc:docMk/>
            <pc:sldMk cId="1177170200" sldId="308"/>
            <ac:spMk id="2" creationId="{7A37824A-1196-4754-BBEA-070A44EAC3D0}"/>
          </ac:spMkLst>
        </pc:spChg>
        <pc:spChg chg="mod">
          <ac:chgData name="Robert Smith" userId="939c2fa8dd73f4e5" providerId="LiveId" clId="{2C772639-3E26-4685-BF44-FB0943C121FA}" dt="2019-02-12T07:32:42.709" v="2253" actId="20577"/>
          <ac:spMkLst>
            <pc:docMk/>
            <pc:sldMk cId="1177170200" sldId="308"/>
            <ac:spMk id="4" creationId="{2CE119BC-5F9E-457A-83C3-0B705118BAF7}"/>
          </ac:spMkLst>
        </pc:spChg>
        <pc:spChg chg="del mod">
          <ac:chgData name="Robert Smith" userId="939c2fa8dd73f4e5" providerId="LiveId" clId="{2C772639-3E26-4685-BF44-FB0943C121FA}" dt="2019-02-12T05:39:22.382" v="1012" actId="478"/>
          <ac:spMkLst>
            <pc:docMk/>
            <pc:sldMk cId="1177170200" sldId="308"/>
            <ac:spMk id="9" creationId="{F502FE14-AB80-4604-ADBC-60F046CBF0E2}"/>
          </ac:spMkLst>
        </pc:spChg>
        <pc:cxnChg chg="del">
          <ac:chgData name="Robert Smith" userId="939c2fa8dd73f4e5" providerId="LiveId" clId="{2C772639-3E26-4685-BF44-FB0943C121FA}" dt="2019-02-12T05:39:39.740" v="1013" actId="478"/>
          <ac:cxnSpMkLst>
            <pc:docMk/>
            <pc:sldMk cId="1177170200" sldId="308"/>
            <ac:cxnSpMk id="7" creationId="{BA9244EB-CFCC-4084-BA47-3420098B1FF7}"/>
          </ac:cxnSpMkLst>
        </pc:cxnChg>
      </pc:sldChg>
      <pc:sldChg chg="addSp modSp ord">
        <pc:chgData name="Robert Smith" userId="939c2fa8dd73f4e5" providerId="LiveId" clId="{2C772639-3E26-4685-BF44-FB0943C121FA}" dt="2019-02-09T21:47:13.696" v="195" actId="14100"/>
        <pc:sldMkLst>
          <pc:docMk/>
          <pc:sldMk cId="1863943559" sldId="310"/>
        </pc:sldMkLst>
        <pc:spChg chg="mod">
          <ac:chgData name="Robert Smith" userId="939c2fa8dd73f4e5" providerId="LiveId" clId="{2C772639-3E26-4685-BF44-FB0943C121FA}" dt="2019-02-09T21:47:05.992" v="192" actId="14100"/>
          <ac:spMkLst>
            <pc:docMk/>
            <pc:sldMk cId="1863943559" sldId="310"/>
            <ac:spMk id="2" creationId="{0B63A179-1D0F-48A8-8481-E928DA09600C}"/>
          </ac:spMkLst>
        </pc:spChg>
        <pc:spChg chg="mod">
          <ac:chgData name="Robert Smith" userId="939c2fa8dd73f4e5" providerId="LiveId" clId="{2C772639-3E26-4685-BF44-FB0943C121FA}" dt="2019-02-09T21:47:13.696" v="195" actId="14100"/>
          <ac:spMkLst>
            <pc:docMk/>
            <pc:sldMk cId="1863943559" sldId="310"/>
            <ac:spMk id="10" creationId="{00000000-0000-0000-0000-000000000000}"/>
          </ac:spMkLst>
        </pc:spChg>
        <pc:picChg chg="mod">
          <ac:chgData name="Robert Smith" userId="939c2fa8dd73f4e5" providerId="LiveId" clId="{2C772639-3E26-4685-BF44-FB0943C121FA}" dt="2019-02-09T21:47:01.737" v="191" actId="1076"/>
          <ac:picMkLst>
            <pc:docMk/>
            <pc:sldMk cId="1863943559" sldId="310"/>
            <ac:picMk id="4" creationId="{D16F0018-72CD-4ED5-A9EA-A34BADDF5FA8}"/>
          </ac:picMkLst>
        </pc:picChg>
        <pc:picChg chg="add mod">
          <ac:chgData name="Robert Smith" userId="939c2fa8dd73f4e5" providerId="LiveId" clId="{2C772639-3E26-4685-BF44-FB0943C121FA}" dt="2019-02-09T21:47:01.737" v="191" actId="1076"/>
          <ac:picMkLst>
            <pc:docMk/>
            <pc:sldMk cId="1863943559" sldId="310"/>
            <ac:picMk id="5" creationId="{625FF794-7E94-47FB-BF27-BBA779A1E562}"/>
          </ac:picMkLst>
        </pc:picChg>
        <pc:picChg chg="mod">
          <ac:chgData name="Robert Smith" userId="939c2fa8dd73f4e5" providerId="LiveId" clId="{2C772639-3E26-4685-BF44-FB0943C121FA}" dt="2019-02-09T21:47:01.737" v="191" actId="1076"/>
          <ac:picMkLst>
            <pc:docMk/>
            <pc:sldMk cId="1863943559" sldId="310"/>
            <ac:picMk id="7" creationId="{8FFD1990-33FB-4009-97DD-905D01E1C1BA}"/>
          </ac:picMkLst>
        </pc:picChg>
        <pc:picChg chg="mod">
          <ac:chgData name="Robert Smith" userId="939c2fa8dd73f4e5" providerId="LiveId" clId="{2C772639-3E26-4685-BF44-FB0943C121FA}" dt="2019-02-09T21:47:01.737" v="191" actId="1076"/>
          <ac:picMkLst>
            <pc:docMk/>
            <pc:sldMk cId="1863943559" sldId="310"/>
            <ac:picMk id="9" creationId="{C9B7768E-79EA-4A95-838F-C25AE5C4BC51}"/>
          </ac:picMkLst>
        </pc:picChg>
        <pc:picChg chg="mod">
          <ac:chgData name="Robert Smith" userId="939c2fa8dd73f4e5" providerId="LiveId" clId="{2C772639-3E26-4685-BF44-FB0943C121FA}" dt="2019-02-09T21:47:01.737" v="191" actId="1076"/>
          <ac:picMkLst>
            <pc:docMk/>
            <pc:sldMk cId="1863943559" sldId="310"/>
            <ac:picMk id="12" creationId="{12DAAB12-3FD8-437C-8E88-DFE94C561B26}"/>
          </ac:picMkLst>
        </pc:picChg>
      </pc:sldChg>
      <pc:sldChg chg="addSp delSp modSp add mod ord setBg setClrOvrMap delDesignElem">
        <pc:chgData name="Robert Smith" userId="939c2fa8dd73f4e5" providerId="LiveId" clId="{2C772639-3E26-4685-BF44-FB0943C121FA}" dt="2019-02-09T21:45:22.528" v="173" actId="1076"/>
        <pc:sldMkLst>
          <pc:docMk/>
          <pc:sldMk cId="1440642101" sldId="315"/>
        </pc:sldMkLst>
        <pc:spChg chg="mod ord">
          <ac:chgData name="Robert Smith" userId="939c2fa8dd73f4e5" providerId="LiveId" clId="{2C772639-3E26-4685-BF44-FB0943C121FA}" dt="2019-02-09T21:45:22.528" v="173" actId="1076"/>
          <ac:spMkLst>
            <pc:docMk/>
            <pc:sldMk cId="1440642101" sldId="315"/>
            <ac:spMk id="3" creationId="{A9AD8575-B26A-47E3-8691-E9D74F3811EC}"/>
          </ac:spMkLst>
        </pc:spChg>
        <pc:spChg chg="add del">
          <ac:chgData name="Robert Smith" userId="939c2fa8dd73f4e5" providerId="LiveId" clId="{2C772639-3E26-4685-BF44-FB0943C121FA}" dt="2019-02-09T21:45:16.484" v="172" actId="26606"/>
          <ac:spMkLst>
            <pc:docMk/>
            <pc:sldMk cId="1440642101" sldId="315"/>
            <ac:spMk id="10" creationId="{CF62D2A7-8207-488C-9F46-316BA81A16C8}"/>
          </ac:spMkLst>
        </pc:spChg>
        <pc:spChg chg="add del">
          <ac:chgData name="Robert Smith" userId="939c2fa8dd73f4e5" providerId="LiveId" clId="{2C772639-3E26-4685-BF44-FB0943C121FA}" dt="2019-02-09T21:45:16.473" v="171" actId="26606"/>
          <ac:spMkLst>
            <pc:docMk/>
            <pc:sldMk cId="1440642101" sldId="315"/>
            <ac:spMk id="15" creationId="{4F74D28C-3268-4E35-8EE1-D92CB4A85A7D}"/>
          </ac:spMkLst>
        </pc:spChg>
        <pc:spChg chg="add">
          <ac:chgData name="Robert Smith" userId="939c2fa8dd73f4e5" providerId="LiveId" clId="{2C772639-3E26-4685-BF44-FB0943C121FA}" dt="2019-02-09T21:45:16.484" v="172" actId="26606"/>
          <ac:spMkLst>
            <pc:docMk/>
            <pc:sldMk cId="1440642101" sldId="315"/>
            <ac:spMk id="18" creationId="{F56F5174-31D9-4DBB-AAB7-A1FD7BDB1352}"/>
          </ac:spMkLst>
        </pc:spChg>
        <pc:spChg chg="add">
          <ac:chgData name="Robert Smith" userId="939c2fa8dd73f4e5" providerId="LiveId" clId="{2C772639-3E26-4685-BF44-FB0943C121FA}" dt="2019-02-09T21:45:16.484" v="172" actId="26606"/>
          <ac:spMkLst>
            <pc:docMk/>
            <pc:sldMk cId="1440642101" sldId="315"/>
            <ac:spMk id="19" creationId="{F9A95BEE-6BB1-4A28-A8E6-A34B2E42EF87}"/>
          </ac:spMkLst>
        </pc:spChg>
        <pc:picChg chg="mod ord">
          <ac:chgData name="Robert Smith" userId="939c2fa8dd73f4e5" providerId="LiveId" clId="{2C772639-3E26-4685-BF44-FB0943C121FA}" dt="2019-02-09T21:45:16.484" v="172" actId="26606"/>
          <ac:picMkLst>
            <pc:docMk/>
            <pc:sldMk cId="1440642101" sldId="315"/>
            <ac:picMk id="5" creationId="{49E8AA4A-6EC3-4205-810D-379885DF1DA3}"/>
          </ac:picMkLst>
        </pc:picChg>
        <pc:picChg chg="add">
          <ac:chgData name="Robert Smith" userId="939c2fa8dd73f4e5" providerId="LiveId" clId="{2C772639-3E26-4685-BF44-FB0943C121FA}" dt="2019-02-09T21:45:16.484" v="172" actId="26606"/>
          <ac:picMkLst>
            <pc:docMk/>
            <pc:sldMk cId="1440642101" sldId="315"/>
            <ac:picMk id="17" creationId="{AE113210-7872-481A-ADE6-3A05CCAF5EB2}"/>
          </ac:picMkLst>
        </pc:picChg>
        <pc:cxnChg chg="del">
          <ac:chgData name="Robert Smith" userId="939c2fa8dd73f4e5" providerId="LiveId" clId="{2C772639-3E26-4685-BF44-FB0943C121FA}" dt="2019-02-09T21:29:42.826" v="133"/>
          <ac:cxnSpMkLst>
            <pc:docMk/>
            <pc:sldMk cId="1440642101" sldId="315"/>
            <ac:cxnSpMk id="85" creationId="{A7F400EE-A8A5-48AF-B4D6-291B52C6F0B0}"/>
          </ac:cxnSpMkLst>
        </pc:cxnChg>
      </pc:sldChg>
      <pc:sldChg chg="addSp delSp modSp add mod ord setBg delDesignElem">
        <pc:chgData name="Robert Smith" userId="939c2fa8dd73f4e5" providerId="LiveId" clId="{2C772639-3E26-4685-BF44-FB0943C121FA}" dt="2019-02-12T03:51:49.832" v="394" actId="14100"/>
        <pc:sldMkLst>
          <pc:docMk/>
          <pc:sldMk cId="1226515917" sldId="318"/>
        </pc:sldMkLst>
        <pc:spChg chg="mod">
          <ac:chgData name="Robert Smith" userId="939c2fa8dd73f4e5" providerId="LiveId" clId="{2C772639-3E26-4685-BF44-FB0943C121FA}" dt="2019-02-12T03:51:45.240" v="393" actId="1076"/>
          <ac:spMkLst>
            <pc:docMk/>
            <pc:sldMk cId="1226515917" sldId="318"/>
            <ac:spMk id="2" creationId="{0DA886C4-841E-40B3-91B1-D0E8B21993DA}"/>
          </ac:spMkLst>
        </pc:spChg>
        <pc:spChg chg="mod">
          <ac:chgData name="Robert Smith" userId="939c2fa8dd73f4e5" providerId="LiveId" clId="{2C772639-3E26-4685-BF44-FB0943C121FA}" dt="2019-02-12T03:51:49.832" v="394" actId="14100"/>
          <ac:spMkLst>
            <pc:docMk/>
            <pc:sldMk cId="1226515917" sldId="318"/>
            <ac:spMk id="5" creationId="{75554DB0-1C9D-432D-9693-BED780E4EA42}"/>
          </ac:spMkLst>
        </pc:spChg>
        <pc:spChg chg="add">
          <ac:chgData name="Robert Smith" userId="939c2fa8dd73f4e5" providerId="LiveId" clId="{2C772639-3E26-4685-BF44-FB0943C121FA}" dt="2019-02-09T21:45:27.285" v="174" actId="26606"/>
          <ac:spMkLst>
            <pc:docMk/>
            <pc:sldMk cId="1226515917" sldId="318"/>
            <ac:spMk id="9" creationId="{F56F5174-31D9-4DBB-AAB7-A1FD7BDB1352}"/>
          </ac:spMkLst>
        </pc:spChg>
        <pc:spChg chg="add">
          <ac:chgData name="Robert Smith" userId="939c2fa8dd73f4e5" providerId="LiveId" clId="{2C772639-3E26-4685-BF44-FB0943C121FA}" dt="2019-02-09T21:45:27.285" v="174" actId="26606"/>
          <ac:spMkLst>
            <pc:docMk/>
            <pc:sldMk cId="1226515917" sldId="318"/>
            <ac:spMk id="11" creationId="{F9A95BEE-6BB1-4A28-A8E6-A34B2E42EF87}"/>
          </ac:spMkLst>
        </pc:spChg>
        <pc:spChg chg="del">
          <ac:chgData name="Robert Smith" userId="939c2fa8dd73f4e5" providerId="LiveId" clId="{2C772639-3E26-4685-BF44-FB0943C121FA}" dt="2019-02-09T21:29:42.826" v="133"/>
          <ac:spMkLst>
            <pc:docMk/>
            <pc:sldMk cId="1226515917" sldId="318"/>
            <ac:spMk id="12" creationId="{F56F5174-31D9-4DBB-AAB7-A1FD7BDB1352}"/>
          </ac:spMkLst>
        </pc:spChg>
        <pc:spChg chg="del">
          <ac:chgData name="Robert Smith" userId="939c2fa8dd73f4e5" providerId="LiveId" clId="{2C772639-3E26-4685-BF44-FB0943C121FA}" dt="2019-02-09T21:29:42.826" v="133"/>
          <ac:spMkLst>
            <pc:docMk/>
            <pc:sldMk cId="1226515917" sldId="318"/>
            <ac:spMk id="16" creationId="{F9A95BEE-6BB1-4A28-A8E6-A34B2E42EF87}"/>
          </ac:spMkLst>
        </pc:spChg>
        <pc:picChg chg="mod">
          <ac:chgData name="Robert Smith" userId="939c2fa8dd73f4e5" providerId="LiveId" clId="{2C772639-3E26-4685-BF44-FB0943C121FA}" dt="2019-02-09T21:45:27.285" v="174" actId="26606"/>
          <ac:picMkLst>
            <pc:docMk/>
            <pc:sldMk cId="1226515917" sldId="318"/>
            <ac:picMk id="7" creationId="{30FC669A-E50A-4E7D-9621-2827F97ED913}"/>
          </ac:picMkLst>
        </pc:picChg>
        <pc:picChg chg="add">
          <ac:chgData name="Robert Smith" userId="939c2fa8dd73f4e5" providerId="LiveId" clId="{2C772639-3E26-4685-BF44-FB0943C121FA}" dt="2019-02-09T21:45:27.285" v="174" actId="26606"/>
          <ac:picMkLst>
            <pc:docMk/>
            <pc:sldMk cId="1226515917" sldId="318"/>
            <ac:picMk id="10" creationId="{AE113210-7872-481A-ADE6-3A05CCAF5EB2}"/>
          </ac:picMkLst>
        </pc:picChg>
        <pc:picChg chg="del">
          <ac:chgData name="Robert Smith" userId="939c2fa8dd73f4e5" providerId="LiveId" clId="{2C772639-3E26-4685-BF44-FB0943C121FA}" dt="2019-02-09T21:29:42.826" v="133"/>
          <ac:picMkLst>
            <pc:docMk/>
            <pc:sldMk cId="1226515917" sldId="318"/>
            <ac:picMk id="14" creationId="{AE113210-7872-481A-ADE6-3A05CCAF5EB2}"/>
          </ac:picMkLst>
        </pc:picChg>
      </pc:sldChg>
      <pc:sldChg chg="modSp add del ord">
        <pc:chgData name="Robert Smith" userId="939c2fa8dd73f4e5" providerId="LiveId" clId="{2C772639-3E26-4685-BF44-FB0943C121FA}" dt="2019-02-14T21:55:11.566" v="5013" actId="20577"/>
        <pc:sldMkLst>
          <pc:docMk/>
          <pc:sldMk cId="2549990016" sldId="319"/>
        </pc:sldMkLst>
        <pc:spChg chg="mod">
          <ac:chgData name="Robert Smith" userId="939c2fa8dd73f4e5" providerId="LiveId" clId="{2C772639-3E26-4685-BF44-FB0943C121FA}" dt="2019-02-14T21:55:11.566" v="5013" actId="20577"/>
          <ac:spMkLst>
            <pc:docMk/>
            <pc:sldMk cId="2549990016" sldId="319"/>
            <ac:spMk id="8" creationId="{B2F6E8B2-8F60-4956-A647-5D401851999B}"/>
          </ac:spMkLst>
        </pc:spChg>
      </pc:sldChg>
      <pc:sldChg chg="addSp modSp ord">
        <pc:chgData name="Robert Smith" userId="939c2fa8dd73f4e5" providerId="LiveId" clId="{2C772639-3E26-4685-BF44-FB0943C121FA}" dt="2019-02-12T08:40:46.303" v="3338" actId="1076"/>
        <pc:sldMkLst>
          <pc:docMk/>
          <pc:sldMk cId="854739684" sldId="320"/>
        </pc:sldMkLst>
        <pc:spChg chg="mod">
          <ac:chgData name="Robert Smith" userId="939c2fa8dd73f4e5" providerId="LiveId" clId="{2C772639-3E26-4685-BF44-FB0943C121FA}" dt="2019-02-12T08:36:57.169" v="3133" actId="20577"/>
          <ac:spMkLst>
            <pc:docMk/>
            <pc:sldMk cId="854739684" sldId="320"/>
            <ac:spMk id="2" creationId="{CF2C4619-2613-4701-B5C4-64BFABA634D2}"/>
          </ac:spMkLst>
        </pc:spChg>
        <pc:spChg chg="add mod">
          <ac:chgData name="Robert Smith" userId="939c2fa8dd73f4e5" providerId="LiveId" clId="{2C772639-3E26-4685-BF44-FB0943C121FA}" dt="2019-02-12T08:40:46.303" v="3338" actId="1076"/>
          <ac:spMkLst>
            <pc:docMk/>
            <pc:sldMk cId="854739684" sldId="320"/>
            <ac:spMk id="3" creationId="{836719F8-8087-4A52-9136-A5BBAEC201B7}"/>
          </ac:spMkLst>
        </pc:spChg>
      </pc:sldChg>
      <pc:sldChg chg="addSp delSp modSp mod setBg setClrOvrMap">
        <pc:chgData name="Robert Smith" userId="939c2fa8dd73f4e5" providerId="LiveId" clId="{2C772639-3E26-4685-BF44-FB0943C121FA}" dt="2019-02-13T03:09:10.635" v="4959" actId="20577"/>
        <pc:sldMkLst>
          <pc:docMk/>
          <pc:sldMk cId="1897202395" sldId="322"/>
        </pc:sldMkLst>
        <pc:spChg chg="mod">
          <ac:chgData name="Robert Smith" userId="939c2fa8dd73f4e5" providerId="LiveId" clId="{2C772639-3E26-4685-BF44-FB0943C121FA}" dt="2019-02-13T02:56:58.834" v="4607" actId="122"/>
          <ac:spMkLst>
            <pc:docMk/>
            <pc:sldMk cId="1897202395" sldId="322"/>
            <ac:spMk id="2" creationId="{EB4804E3-D8CF-4A9D-AA96-C937C6692B09}"/>
          </ac:spMkLst>
        </pc:spChg>
        <pc:spChg chg="del">
          <ac:chgData name="Robert Smith" userId="939c2fa8dd73f4e5" providerId="LiveId" clId="{2C772639-3E26-4685-BF44-FB0943C121FA}" dt="2019-02-13T02:52:22.364" v="4414" actId="26606"/>
          <ac:spMkLst>
            <pc:docMk/>
            <pc:sldMk cId="1897202395" sldId="322"/>
            <ac:spMk id="9" creationId="{46C2E80F-49A6-4372-B103-219D417A55ED}"/>
          </ac:spMkLst>
        </pc:spChg>
        <pc:spChg chg="add del">
          <ac:chgData name="Robert Smith" userId="939c2fa8dd73f4e5" providerId="LiveId" clId="{2C772639-3E26-4685-BF44-FB0943C121FA}" dt="2019-02-13T02:56:16.059" v="4599" actId="26606"/>
          <ac:spMkLst>
            <pc:docMk/>
            <pc:sldMk cId="1897202395" sldId="322"/>
            <ac:spMk id="10" creationId="{46C2E80F-49A6-4372-B103-219D417A55ED}"/>
          </ac:spMkLst>
        </pc:spChg>
        <pc:spChg chg="add del">
          <ac:chgData name="Robert Smith" userId="939c2fa8dd73f4e5" providerId="LiveId" clId="{2C772639-3E26-4685-BF44-FB0943C121FA}" dt="2019-02-13T02:56:09.222" v="4594" actId="26606"/>
          <ac:spMkLst>
            <pc:docMk/>
            <pc:sldMk cId="1897202395" sldId="322"/>
            <ac:spMk id="15" creationId="{95724071-AC7B-4A67-934B-CD7F90745802}"/>
          </ac:spMkLst>
        </pc:spChg>
        <pc:spChg chg="add del">
          <ac:chgData name="Robert Smith" userId="939c2fa8dd73f4e5" providerId="LiveId" clId="{2C772639-3E26-4685-BF44-FB0943C121FA}" dt="2019-02-13T02:56:13.618" v="4596" actId="26606"/>
          <ac:spMkLst>
            <pc:docMk/>
            <pc:sldMk cId="1897202395" sldId="322"/>
            <ac:spMk id="17" creationId="{95724071-AC7B-4A67-934B-CD7F90745802}"/>
          </ac:spMkLst>
        </pc:spChg>
        <pc:graphicFrameChg chg="mod modGraphic">
          <ac:chgData name="Robert Smith" userId="939c2fa8dd73f4e5" providerId="LiveId" clId="{2C772639-3E26-4685-BF44-FB0943C121FA}" dt="2019-02-13T03:09:10.635" v="4959" actId="20577"/>
          <ac:graphicFrameMkLst>
            <pc:docMk/>
            <pc:sldMk cId="1897202395" sldId="322"/>
            <ac:graphicFrameMk id="5" creationId="{8F6E4049-36B6-4581-8350-FFA6DDBE7CBF}"/>
          </ac:graphicFrameMkLst>
        </pc:graphicFrameChg>
      </pc:sldChg>
      <pc:sldChg chg="addSp delSp modSp mod setBg">
        <pc:chgData name="Robert Smith" userId="939c2fa8dd73f4e5" providerId="LiveId" clId="{2C772639-3E26-4685-BF44-FB0943C121FA}" dt="2019-02-12T07:36:02.039" v="2275" actId="255"/>
        <pc:sldMkLst>
          <pc:docMk/>
          <pc:sldMk cId="1875591698" sldId="325"/>
        </pc:sldMkLst>
        <pc:spChg chg="mod">
          <ac:chgData name="Robert Smith" userId="939c2fa8dd73f4e5" providerId="LiveId" clId="{2C772639-3E26-4685-BF44-FB0943C121FA}" dt="2019-02-12T07:35:51.228" v="2274" actId="26606"/>
          <ac:spMkLst>
            <pc:docMk/>
            <pc:sldMk cId="1875591698" sldId="325"/>
            <ac:spMk id="2" creationId="{E9528D7E-1DEB-4308-8580-0CA7B5074222}"/>
          </ac:spMkLst>
        </pc:spChg>
        <pc:spChg chg="mod ord">
          <ac:chgData name="Robert Smith" userId="939c2fa8dd73f4e5" providerId="LiveId" clId="{2C772639-3E26-4685-BF44-FB0943C121FA}" dt="2019-02-12T07:36:02.039" v="2275" actId="255"/>
          <ac:spMkLst>
            <pc:docMk/>
            <pc:sldMk cId="1875591698" sldId="325"/>
            <ac:spMk id="3" creationId="{A360F75A-FD1C-4395-8B8D-7F7F1789385A}"/>
          </ac:spMkLst>
        </pc:spChg>
        <pc:spChg chg="del">
          <ac:chgData name="Robert Smith" userId="939c2fa8dd73f4e5" providerId="LiveId" clId="{2C772639-3E26-4685-BF44-FB0943C121FA}" dt="2019-02-12T07:23:29.149" v="2173" actId="26606"/>
          <ac:spMkLst>
            <pc:docMk/>
            <pc:sldMk cId="1875591698" sldId="325"/>
            <ac:spMk id="25" creationId="{2A785343-5D24-4118-A2E4-665D196F60C2}"/>
          </ac:spMkLst>
        </pc:spChg>
        <pc:spChg chg="del">
          <ac:chgData name="Robert Smith" userId="939c2fa8dd73f4e5" providerId="LiveId" clId="{2C772639-3E26-4685-BF44-FB0943C121FA}" dt="2019-02-12T07:23:29.149" v="2173" actId="26606"/>
          <ac:spMkLst>
            <pc:docMk/>
            <pc:sldMk cId="1875591698" sldId="325"/>
            <ac:spMk id="26" creationId="{32F4D216-10B7-4DCA-A0A1-068E9E32F4F2}"/>
          </ac:spMkLst>
        </pc:spChg>
        <pc:spChg chg="add del">
          <ac:chgData name="Robert Smith" userId="939c2fa8dd73f4e5" providerId="LiveId" clId="{2C772639-3E26-4685-BF44-FB0943C121FA}" dt="2019-02-12T07:30:29.870" v="2224" actId="26606"/>
          <ac:spMkLst>
            <pc:docMk/>
            <pc:sldMk cId="1875591698" sldId="325"/>
            <ac:spMk id="31" creationId="{2A785343-5D24-4118-A2E4-665D196F60C2}"/>
          </ac:spMkLst>
        </pc:spChg>
        <pc:spChg chg="add del">
          <ac:chgData name="Robert Smith" userId="939c2fa8dd73f4e5" providerId="LiveId" clId="{2C772639-3E26-4685-BF44-FB0943C121FA}" dt="2019-02-12T07:30:29.870" v="2224" actId="26606"/>
          <ac:spMkLst>
            <pc:docMk/>
            <pc:sldMk cId="1875591698" sldId="325"/>
            <ac:spMk id="33" creationId="{32F4D216-10B7-4DCA-A0A1-068E9E32F4F2}"/>
          </ac:spMkLst>
        </pc:spChg>
        <pc:spChg chg="add del">
          <ac:chgData name="Robert Smith" userId="939c2fa8dd73f4e5" providerId="LiveId" clId="{2C772639-3E26-4685-BF44-FB0943C121FA}" dt="2019-02-12T07:30:56.538" v="2226" actId="26606"/>
          <ac:spMkLst>
            <pc:docMk/>
            <pc:sldMk cId="1875591698" sldId="325"/>
            <ac:spMk id="38" creationId="{2A785343-5D24-4118-A2E4-665D196F60C2}"/>
          </ac:spMkLst>
        </pc:spChg>
        <pc:spChg chg="add del">
          <ac:chgData name="Robert Smith" userId="939c2fa8dd73f4e5" providerId="LiveId" clId="{2C772639-3E26-4685-BF44-FB0943C121FA}" dt="2019-02-12T07:30:56.538" v="2226" actId="26606"/>
          <ac:spMkLst>
            <pc:docMk/>
            <pc:sldMk cId="1875591698" sldId="325"/>
            <ac:spMk id="40" creationId="{32F4D216-10B7-4DCA-A0A1-068E9E32F4F2}"/>
          </ac:spMkLst>
        </pc:spChg>
        <pc:spChg chg="add del">
          <ac:chgData name="Robert Smith" userId="939c2fa8dd73f4e5" providerId="LiveId" clId="{2C772639-3E26-4685-BF44-FB0943C121FA}" dt="2019-02-12T07:34:35.423" v="2264" actId="26606"/>
          <ac:spMkLst>
            <pc:docMk/>
            <pc:sldMk cId="1875591698" sldId="325"/>
            <ac:spMk id="45" creationId="{2A785343-5D24-4118-A2E4-665D196F60C2}"/>
          </ac:spMkLst>
        </pc:spChg>
        <pc:spChg chg="add del">
          <ac:chgData name="Robert Smith" userId="939c2fa8dd73f4e5" providerId="LiveId" clId="{2C772639-3E26-4685-BF44-FB0943C121FA}" dt="2019-02-12T07:34:35.423" v="2264" actId="26606"/>
          <ac:spMkLst>
            <pc:docMk/>
            <pc:sldMk cId="1875591698" sldId="325"/>
            <ac:spMk id="47" creationId="{32F4D216-10B7-4DCA-A0A1-068E9E32F4F2}"/>
          </ac:spMkLst>
        </pc:spChg>
        <pc:spChg chg="add del">
          <ac:chgData name="Robert Smith" userId="939c2fa8dd73f4e5" providerId="LiveId" clId="{2C772639-3E26-4685-BF44-FB0943C121FA}" dt="2019-02-12T07:35:51.228" v="2274" actId="26606"/>
          <ac:spMkLst>
            <pc:docMk/>
            <pc:sldMk cId="1875591698" sldId="325"/>
            <ac:spMk id="52" creationId="{2A785343-5D24-4118-A2E4-665D196F60C2}"/>
          </ac:spMkLst>
        </pc:spChg>
        <pc:spChg chg="add del">
          <ac:chgData name="Robert Smith" userId="939c2fa8dd73f4e5" providerId="LiveId" clId="{2C772639-3E26-4685-BF44-FB0943C121FA}" dt="2019-02-12T07:35:51.228" v="2274" actId="26606"/>
          <ac:spMkLst>
            <pc:docMk/>
            <pc:sldMk cId="1875591698" sldId="325"/>
            <ac:spMk id="54" creationId="{32F4D216-10B7-4DCA-A0A1-068E9E32F4F2}"/>
          </ac:spMkLst>
        </pc:spChg>
        <pc:spChg chg="add">
          <ac:chgData name="Robert Smith" userId="939c2fa8dd73f4e5" providerId="LiveId" clId="{2C772639-3E26-4685-BF44-FB0943C121FA}" dt="2019-02-12T07:35:51.228" v="2274" actId="26606"/>
          <ac:spMkLst>
            <pc:docMk/>
            <pc:sldMk cId="1875591698" sldId="325"/>
            <ac:spMk id="59" creationId="{07977D39-626F-40D7-B00F-16E02602DD5A}"/>
          </ac:spMkLst>
        </pc:spChg>
        <pc:spChg chg="add">
          <ac:chgData name="Robert Smith" userId="939c2fa8dd73f4e5" providerId="LiveId" clId="{2C772639-3E26-4685-BF44-FB0943C121FA}" dt="2019-02-12T07:35:51.228" v="2274" actId="26606"/>
          <ac:spMkLst>
            <pc:docMk/>
            <pc:sldMk cId="1875591698" sldId="325"/>
            <ac:spMk id="61" creationId="{B905CDE4-B751-4B3E-B625-6E59F8903414}"/>
          </ac:spMkLst>
        </pc:spChg>
        <pc:spChg chg="add">
          <ac:chgData name="Robert Smith" userId="939c2fa8dd73f4e5" providerId="LiveId" clId="{2C772639-3E26-4685-BF44-FB0943C121FA}" dt="2019-02-12T07:35:51.228" v="2274" actId="26606"/>
          <ac:spMkLst>
            <pc:docMk/>
            <pc:sldMk cId="1875591698" sldId="325"/>
            <ac:spMk id="63" creationId="{08108C16-F4C0-44AA-999D-17BD39219B24}"/>
          </ac:spMkLst>
        </pc:spChg>
        <pc:spChg chg="add">
          <ac:chgData name="Robert Smith" userId="939c2fa8dd73f4e5" providerId="LiveId" clId="{2C772639-3E26-4685-BF44-FB0943C121FA}" dt="2019-02-12T07:35:51.228" v="2274" actId="26606"/>
          <ac:spMkLst>
            <pc:docMk/>
            <pc:sldMk cId="1875591698" sldId="325"/>
            <ac:spMk id="65" creationId="{C8F10CB3-3B5E-4C7A-98CF-B87454DDFA39}"/>
          </ac:spMkLst>
        </pc:spChg>
        <pc:picChg chg="mod ord">
          <ac:chgData name="Robert Smith" userId="939c2fa8dd73f4e5" providerId="LiveId" clId="{2C772639-3E26-4685-BF44-FB0943C121FA}" dt="2019-02-12T07:35:51.228" v="2274" actId="26606"/>
          <ac:picMkLst>
            <pc:docMk/>
            <pc:sldMk cId="1875591698" sldId="325"/>
            <ac:picMk id="5" creationId="{8A99CAA7-4BDF-4A2D-81BE-BB9168471378}"/>
          </ac:picMkLst>
        </pc:picChg>
        <pc:picChg chg="add del mod">
          <ac:chgData name="Robert Smith" userId="939c2fa8dd73f4e5" providerId="LiveId" clId="{2C772639-3E26-4685-BF44-FB0943C121FA}" dt="2019-02-12T07:30:12.854" v="2222"/>
          <ac:picMkLst>
            <pc:docMk/>
            <pc:sldMk cId="1875591698" sldId="325"/>
            <ac:picMk id="6" creationId="{7DC11B63-DA40-4F0B-AB2D-AD29459CF298}"/>
          </ac:picMkLst>
        </pc:picChg>
        <pc:picChg chg="mod ord">
          <ac:chgData name="Robert Smith" userId="939c2fa8dd73f4e5" providerId="LiveId" clId="{2C772639-3E26-4685-BF44-FB0943C121FA}" dt="2019-02-12T07:35:51.228" v="2274" actId="26606"/>
          <ac:picMkLst>
            <pc:docMk/>
            <pc:sldMk cId="1875591698" sldId="325"/>
            <ac:picMk id="7" creationId="{2B98C656-D2FB-46A7-BCB1-57C5CF7D1762}"/>
          </ac:picMkLst>
        </pc:picChg>
        <pc:picChg chg="mod ord">
          <ac:chgData name="Robert Smith" userId="939c2fa8dd73f4e5" providerId="LiveId" clId="{2C772639-3E26-4685-BF44-FB0943C121FA}" dt="2019-02-12T07:35:51.228" v="2274" actId="26606"/>
          <ac:picMkLst>
            <pc:docMk/>
            <pc:sldMk cId="1875591698" sldId="325"/>
            <ac:picMk id="9" creationId="{098F67BE-2D48-4513-ADA1-E650EF750DAE}"/>
          </ac:picMkLst>
        </pc:picChg>
        <pc:picChg chg="mod ord">
          <ac:chgData name="Robert Smith" userId="939c2fa8dd73f4e5" providerId="LiveId" clId="{2C772639-3E26-4685-BF44-FB0943C121FA}" dt="2019-02-12T07:35:51.228" v="2274" actId="26606"/>
          <ac:picMkLst>
            <pc:docMk/>
            <pc:sldMk cId="1875591698" sldId="325"/>
            <ac:picMk id="11" creationId="{4CD475FA-42CD-4110-BE5B-89FE8EE50CC9}"/>
          </ac:picMkLst>
        </pc:picChg>
        <pc:picChg chg="mod ord">
          <ac:chgData name="Robert Smith" userId="939c2fa8dd73f4e5" providerId="LiveId" clId="{2C772639-3E26-4685-BF44-FB0943C121FA}" dt="2019-02-12T07:35:51.228" v="2274" actId="26606"/>
          <ac:picMkLst>
            <pc:docMk/>
            <pc:sldMk cId="1875591698" sldId="325"/>
            <ac:picMk id="13" creationId="{BE5DE04E-AB81-4D2B-A55D-1CC3F38F794D}"/>
          </ac:picMkLst>
        </pc:picChg>
      </pc:sldChg>
      <pc:sldChg chg="addSp delSp modSp add mod setBg setClrOvrMap delDesignElem">
        <pc:chgData name="Robert Smith" userId="939c2fa8dd73f4e5" providerId="LiveId" clId="{2C772639-3E26-4685-BF44-FB0943C121FA}" dt="2019-02-12T06:34:27.436" v="1403" actId="1076"/>
        <pc:sldMkLst>
          <pc:docMk/>
          <pc:sldMk cId="81789766" sldId="327"/>
        </pc:sldMkLst>
        <pc:spChg chg="del mod">
          <ac:chgData name="Robert Smith" userId="939c2fa8dd73f4e5" providerId="LiveId" clId="{2C772639-3E26-4685-BF44-FB0943C121FA}" dt="2019-02-12T06:14:46.246" v="1140" actId="478"/>
          <ac:spMkLst>
            <pc:docMk/>
            <pc:sldMk cId="81789766" sldId="327"/>
            <ac:spMk id="2" creationId="{7A37824A-1196-4754-BBEA-070A44EAC3D0}"/>
          </ac:spMkLst>
        </pc:spChg>
        <pc:spChg chg="del mod">
          <ac:chgData name="Robert Smith" userId="939c2fa8dd73f4e5" providerId="LiveId" clId="{2C772639-3E26-4685-BF44-FB0943C121FA}" dt="2019-02-12T06:28:23.136" v="1226" actId="478"/>
          <ac:spMkLst>
            <pc:docMk/>
            <pc:sldMk cId="81789766" sldId="327"/>
            <ac:spMk id="4" creationId="{2CE119BC-5F9E-457A-83C3-0B705118BAF7}"/>
          </ac:spMkLst>
        </pc:spChg>
        <pc:spChg chg="add del mod">
          <ac:chgData name="Robert Smith" userId="939c2fa8dd73f4e5" providerId="LiveId" clId="{2C772639-3E26-4685-BF44-FB0943C121FA}" dt="2019-02-12T06:31:16.871" v="1283" actId="26606"/>
          <ac:spMkLst>
            <pc:docMk/>
            <pc:sldMk cId="81789766" sldId="327"/>
            <ac:spMk id="7" creationId="{D0A4AD52-FEC3-41F0-9595-01C05F49A9FD}"/>
          </ac:spMkLst>
        </pc:spChg>
        <pc:spChg chg="add mod">
          <ac:chgData name="Robert Smith" userId="939c2fa8dd73f4e5" providerId="LiveId" clId="{2C772639-3E26-4685-BF44-FB0943C121FA}" dt="2019-02-12T06:34:03.684" v="1401" actId="27636"/>
          <ac:spMkLst>
            <pc:docMk/>
            <pc:sldMk cId="81789766" sldId="327"/>
            <ac:spMk id="8" creationId="{9C8BBE80-0AFC-4A01-AC8C-8FDF4F0F7E1F}"/>
          </ac:spMkLst>
        </pc:spChg>
        <pc:spChg chg="add del mod">
          <ac:chgData name="Robert Smith" userId="939c2fa8dd73f4e5" providerId="LiveId" clId="{2C772639-3E26-4685-BF44-FB0943C121FA}" dt="2019-02-12T06:28:35.008" v="1228" actId="931"/>
          <ac:spMkLst>
            <pc:docMk/>
            <pc:sldMk cId="81789766" sldId="327"/>
            <ac:spMk id="10" creationId="{54B2424E-35BA-4212-ADAF-51287CF269CD}"/>
          </ac:spMkLst>
        </pc:spChg>
        <pc:spChg chg="del">
          <ac:chgData name="Robert Smith" userId="939c2fa8dd73f4e5" providerId="LiveId" clId="{2C772639-3E26-4685-BF44-FB0943C121FA}" dt="2019-02-12T06:17:54.842" v="1147"/>
          <ac:spMkLst>
            <pc:docMk/>
            <pc:sldMk cId="81789766" sldId="327"/>
            <ac:spMk id="12" creationId="{6753252F-4873-4F63-801D-CC719279A7D5}"/>
          </ac:spMkLst>
        </pc:spChg>
        <pc:spChg chg="del">
          <ac:chgData name="Robert Smith" userId="939c2fa8dd73f4e5" providerId="LiveId" clId="{2C772639-3E26-4685-BF44-FB0943C121FA}" dt="2019-02-12T06:17:54.842" v="1147"/>
          <ac:spMkLst>
            <pc:docMk/>
            <pc:sldMk cId="81789766" sldId="327"/>
            <ac:spMk id="15" creationId="{047C8CCB-F95D-4249-92DD-651249D3535A}"/>
          </ac:spMkLst>
        </pc:spChg>
        <pc:spChg chg="add del mod">
          <ac:chgData name="Robert Smith" userId="939c2fa8dd73f4e5" providerId="LiveId" clId="{2C772639-3E26-4685-BF44-FB0943C121FA}" dt="2019-02-12T06:28:40.671" v="1232" actId="478"/>
          <ac:spMkLst>
            <pc:docMk/>
            <pc:sldMk cId="81789766" sldId="327"/>
            <ac:spMk id="16" creationId="{BF80FD1A-B447-4CDE-9CEF-445C1CA3A4CE}"/>
          </ac:spMkLst>
        </pc:spChg>
        <pc:spChg chg="add del">
          <ac:chgData name="Robert Smith" userId="939c2fa8dd73f4e5" providerId="LiveId" clId="{2C772639-3E26-4685-BF44-FB0943C121FA}" dt="2019-02-12T06:30:58.483" v="1276" actId="26606"/>
          <ac:spMkLst>
            <pc:docMk/>
            <pc:sldMk cId="81789766" sldId="327"/>
            <ac:spMk id="18" creationId="{867D4867-5BA7-4462-B2F6-A23F4A622AA7}"/>
          </ac:spMkLst>
        </pc:spChg>
        <pc:spChg chg="add del">
          <ac:chgData name="Robert Smith" userId="939c2fa8dd73f4e5" providerId="LiveId" clId="{2C772639-3E26-4685-BF44-FB0943C121FA}" dt="2019-02-12T06:31:16.871" v="1283" actId="26606"/>
          <ac:spMkLst>
            <pc:docMk/>
            <pc:sldMk cId="81789766" sldId="327"/>
            <ac:spMk id="23" creationId="{CF62D2A7-8207-488C-9F46-316BA81A16C8}"/>
          </ac:spMkLst>
        </pc:spChg>
        <pc:spChg chg="add del">
          <ac:chgData name="Robert Smith" userId="939c2fa8dd73f4e5" providerId="LiveId" clId="{2C772639-3E26-4685-BF44-FB0943C121FA}" dt="2019-02-12T06:31:16.871" v="1283" actId="26606"/>
          <ac:spMkLst>
            <pc:docMk/>
            <pc:sldMk cId="81789766" sldId="327"/>
            <ac:spMk id="25" creationId="{52AC6D7F-F068-4E11-BB06-F601D89BB980}"/>
          </ac:spMkLst>
        </pc:spChg>
        <pc:spChg chg="add">
          <ac:chgData name="Robert Smith" userId="939c2fa8dd73f4e5" providerId="LiveId" clId="{2C772639-3E26-4685-BF44-FB0943C121FA}" dt="2019-02-12T06:31:16.871" v="1283" actId="26606"/>
          <ac:spMkLst>
            <pc:docMk/>
            <pc:sldMk cId="81789766" sldId="327"/>
            <ac:spMk id="30" creationId="{CF62D2A7-8207-488C-9F46-316BA81A16C8}"/>
          </ac:spMkLst>
        </pc:spChg>
        <pc:picChg chg="add del mod">
          <ac:chgData name="Robert Smith" userId="939c2fa8dd73f4e5" providerId="LiveId" clId="{2C772639-3E26-4685-BF44-FB0943C121FA}" dt="2019-02-12T06:28:28.180" v="1227" actId="478"/>
          <ac:picMkLst>
            <pc:docMk/>
            <pc:sldMk cId="81789766" sldId="327"/>
            <ac:picMk id="6" creationId="{32576591-AE4F-4037-A0FC-474652DAB02F}"/>
          </ac:picMkLst>
        </pc:picChg>
        <pc:picChg chg="add mod ord">
          <ac:chgData name="Robert Smith" userId="939c2fa8dd73f4e5" providerId="LiveId" clId="{2C772639-3E26-4685-BF44-FB0943C121FA}" dt="2019-02-12T06:34:27.436" v="1403" actId="1076"/>
          <ac:picMkLst>
            <pc:docMk/>
            <pc:sldMk cId="81789766" sldId="327"/>
            <ac:picMk id="13" creationId="{8BA8DAFF-A779-4767-9D1D-3318707C2945}"/>
          </ac:picMkLst>
        </pc:picChg>
        <pc:cxnChg chg="del mod">
          <ac:chgData name="Robert Smith" userId="939c2fa8dd73f4e5" providerId="LiveId" clId="{2C772639-3E26-4685-BF44-FB0943C121FA}" dt="2019-02-12T06:28:42.156" v="1233" actId="478"/>
          <ac:cxnSpMkLst>
            <pc:docMk/>
            <pc:sldMk cId="81789766" sldId="327"/>
            <ac:cxnSpMk id="5" creationId="{D9D3433C-6B87-4BA9-A956-3D75C55BAFC0}"/>
          </ac:cxnSpMkLst>
        </pc:cxnChg>
      </pc:sldChg>
      <pc:sldChg chg="addSp delSp modSp add mod modAnim setClrOvrMap">
        <pc:chgData name="Robert Smith" userId="939c2fa8dd73f4e5" providerId="LiveId" clId="{2C772639-3E26-4685-BF44-FB0943C121FA}" dt="2019-02-12T08:03:59.287" v="2715" actId="1076"/>
        <pc:sldMkLst>
          <pc:docMk/>
          <pc:sldMk cId="4063832224" sldId="328"/>
        </pc:sldMkLst>
        <pc:spChg chg="mod">
          <ac:chgData name="Robert Smith" userId="939c2fa8dd73f4e5" providerId="LiveId" clId="{2C772639-3E26-4685-BF44-FB0943C121FA}" dt="2019-02-12T07:58:31.399" v="2646" actId="26606"/>
          <ac:spMkLst>
            <pc:docMk/>
            <pc:sldMk cId="4063832224" sldId="328"/>
            <ac:spMk id="2" creationId="{55A1197D-3B6E-4BFE-87D7-57160EF8ED92}"/>
          </ac:spMkLst>
        </pc:spChg>
        <pc:spChg chg="mod">
          <ac:chgData name="Robert Smith" userId="939c2fa8dd73f4e5" providerId="LiveId" clId="{2C772639-3E26-4685-BF44-FB0943C121FA}" dt="2019-02-12T08:02:33.734" v="2711" actId="20577"/>
          <ac:spMkLst>
            <pc:docMk/>
            <pc:sldMk cId="4063832224" sldId="328"/>
            <ac:spMk id="9" creationId="{12F61312-9ADA-4858-A020-748C28629768}"/>
          </ac:spMkLst>
        </pc:spChg>
        <pc:spChg chg="del">
          <ac:chgData name="Robert Smith" userId="939c2fa8dd73f4e5" providerId="LiveId" clId="{2C772639-3E26-4685-BF44-FB0943C121FA}" dt="2019-02-12T07:54:40.755" v="2584" actId="26606"/>
          <ac:spMkLst>
            <pc:docMk/>
            <pc:sldMk cId="4063832224" sldId="328"/>
            <ac:spMk id="57" creationId="{4038CB10-1F5C-4D54-9DF7-12586DE5B007}"/>
          </ac:spMkLst>
        </pc:spChg>
        <pc:spChg chg="del">
          <ac:chgData name="Robert Smith" userId="939c2fa8dd73f4e5" providerId="LiveId" clId="{2C772639-3E26-4685-BF44-FB0943C121FA}" dt="2019-02-12T07:54:40.755" v="2584" actId="26606"/>
          <ac:spMkLst>
            <pc:docMk/>
            <pc:sldMk cId="4063832224" sldId="328"/>
            <ac:spMk id="59" creationId="{73ED6512-6858-4552-B699-9A97FE9A4EA2}"/>
          </ac:spMkLst>
        </pc:spChg>
        <pc:spChg chg="add del">
          <ac:chgData name="Robert Smith" userId="939c2fa8dd73f4e5" providerId="LiveId" clId="{2C772639-3E26-4685-BF44-FB0943C121FA}" dt="2019-02-12T07:58:31.399" v="2646" actId="26606"/>
          <ac:spMkLst>
            <pc:docMk/>
            <pc:sldMk cId="4063832224" sldId="328"/>
            <ac:spMk id="64" creationId="{C7FA33FF-088D-4F16-95A2-2C64D353DEA8}"/>
          </ac:spMkLst>
        </pc:spChg>
        <pc:spChg chg="add del">
          <ac:chgData name="Robert Smith" userId="939c2fa8dd73f4e5" providerId="LiveId" clId="{2C772639-3E26-4685-BF44-FB0943C121FA}" dt="2019-02-12T07:58:31.399" v="2646" actId="26606"/>
          <ac:spMkLst>
            <pc:docMk/>
            <pc:sldMk cId="4063832224" sldId="328"/>
            <ac:spMk id="66" creationId="{A376EFB1-01CF-419F-ABF1-2AF02BBFCBD1}"/>
          </ac:spMkLst>
        </pc:spChg>
        <pc:spChg chg="add del">
          <ac:chgData name="Robert Smith" userId="939c2fa8dd73f4e5" providerId="LiveId" clId="{2C772639-3E26-4685-BF44-FB0943C121FA}" dt="2019-02-12T07:58:31.399" v="2646" actId="26606"/>
          <ac:spMkLst>
            <pc:docMk/>
            <pc:sldMk cId="4063832224" sldId="328"/>
            <ac:spMk id="68" creationId="{FF9DEA15-78BD-4750-AA18-B9F28A6D5AB8}"/>
          </ac:spMkLst>
        </pc:spChg>
        <pc:spChg chg="add">
          <ac:chgData name="Robert Smith" userId="939c2fa8dd73f4e5" providerId="LiveId" clId="{2C772639-3E26-4685-BF44-FB0943C121FA}" dt="2019-02-12T07:58:31.399" v="2646" actId="26606"/>
          <ac:spMkLst>
            <pc:docMk/>
            <pc:sldMk cId="4063832224" sldId="328"/>
            <ac:spMk id="73" creationId="{C7FA33FF-088D-4F16-95A2-2C64D353DEA8}"/>
          </ac:spMkLst>
        </pc:spChg>
        <pc:spChg chg="add">
          <ac:chgData name="Robert Smith" userId="939c2fa8dd73f4e5" providerId="LiveId" clId="{2C772639-3E26-4685-BF44-FB0943C121FA}" dt="2019-02-12T07:58:31.399" v="2646" actId="26606"/>
          <ac:spMkLst>
            <pc:docMk/>
            <pc:sldMk cId="4063832224" sldId="328"/>
            <ac:spMk id="75" creationId="{A376EFB1-01CF-419F-ABF1-2AF02BBFCBD1}"/>
          </ac:spMkLst>
        </pc:spChg>
        <pc:spChg chg="add">
          <ac:chgData name="Robert Smith" userId="939c2fa8dd73f4e5" providerId="LiveId" clId="{2C772639-3E26-4685-BF44-FB0943C121FA}" dt="2019-02-12T07:58:31.399" v="2646" actId="26606"/>
          <ac:spMkLst>
            <pc:docMk/>
            <pc:sldMk cId="4063832224" sldId="328"/>
            <ac:spMk id="77" creationId="{FF9DEA15-78BD-4750-AA18-B9F28A6D5AB8}"/>
          </ac:spMkLst>
        </pc:spChg>
        <pc:picChg chg="mod">
          <ac:chgData name="Robert Smith" userId="939c2fa8dd73f4e5" providerId="LiveId" clId="{2C772639-3E26-4685-BF44-FB0943C121FA}" dt="2019-02-12T08:03:59.287" v="2715" actId="1076"/>
          <ac:picMkLst>
            <pc:docMk/>
            <pc:sldMk cId="4063832224" sldId="328"/>
            <ac:picMk id="11" creationId="{27B78A33-BBE4-492F-B169-02554A99FCD4}"/>
          </ac:picMkLst>
        </pc:picChg>
      </pc:sldChg>
      <pc:sldChg chg="addSp delSp modSp add ord delAnim modAnim delDesignElem">
        <pc:chgData name="Robert Smith" userId="939c2fa8dd73f4e5" providerId="LiveId" clId="{2C772639-3E26-4685-BF44-FB0943C121FA}" dt="2019-02-12T23:50:26.702" v="3426" actId="26606"/>
        <pc:sldMkLst>
          <pc:docMk/>
          <pc:sldMk cId="3655951683" sldId="329"/>
        </pc:sldMkLst>
        <pc:spChg chg="mod">
          <ac:chgData name="Robert Smith" userId="939c2fa8dd73f4e5" providerId="LiveId" clId="{2C772639-3E26-4685-BF44-FB0943C121FA}" dt="2019-02-12T23:50:26.702" v="3426" actId="26606"/>
          <ac:spMkLst>
            <pc:docMk/>
            <pc:sldMk cId="3655951683" sldId="329"/>
            <ac:spMk id="2" creationId="{55A1197D-3B6E-4BFE-87D7-57160EF8ED92}"/>
          </ac:spMkLst>
        </pc:spChg>
        <pc:spChg chg="add del mod">
          <ac:chgData name="Robert Smith" userId="939c2fa8dd73f4e5" providerId="LiveId" clId="{2C772639-3E26-4685-BF44-FB0943C121FA}" dt="2019-02-12T23:50:00.125" v="3420" actId="931"/>
          <ac:spMkLst>
            <pc:docMk/>
            <pc:sldMk cId="3655951683" sldId="329"/>
            <ac:spMk id="4" creationId="{607E4F6D-35F4-49C1-9445-65B31F89D716}"/>
          </ac:spMkLst>
        </pc:spChg>
        <pc:spChg chg="add del mod">
          <ac:chgData name="Robert Smith" userId="939c2fa8dd73f4e5" providerId="LiveId" clId="{2C772639-3E26-4685-BF44-FB0943C121FA}" dt="2019-02-12T23:49:49.660" v="3417" actId="931"/>
          <ac:spMkLst>
            <pc:docMk/>
            <pc:sldMk cId="3655951683" sldId="329"/>
            <ac:spMk id="6" creationId="{2E037AA2-5EAE-4E73-8BF1-2AE5D2B418A0}"/>
          </ac:spMkLst>
        </pc:spChg>
        <pc:spChg chg="del mod">
          <ac:chgData name="Robert Smith" userId="939c2fa8dd73f4e5" providerId="LiveId" clId="{2C772639-3E26-4685-BF44-FB0943C121FA}" dt="2019-02-12T23:49:41.308" v="3415" actId="478"/>
          <ac:spMkLst>
            <pc:docMk/>
            <pc:sldMk cId="3655951683" sldId="329"/>
            <ac:spMk id="9" creationId="{12F61312-9ADA-4858-A020-748C28629768}"/>
          </ac:spMkLst>
        </pc:spChg>
        <pc:spChg chg="add">
          <ac:chgData name="Robert Smith" userId="939c2fa8dd73f4e5" providerId="LiveId" clId="{2C772639-3E26-4685-BF44-FB0943C121FA}" dt="2019-02-12T23:50:26.702" v="3426" actId="26606"/>
          <ac:spMkLst>
            <pc:docMk/>
            <pc:sldMk cId="3655951683" sldId="329"/>
            <ac:spMk id="19" creationId="{7383B190-6BFB-422F-B667-06B7B25F096A}"/>
          </ac:spMkLst>
        </pc:spChg>
        <pc:spChg chg="add del">
          <ac:chgData name="Robert Smith" userId="939c2fa8dd73f4e5" providerId="LiveId" clId="{2C772639-3E26-4685-BF44-FB0943C121FA}" dt="2019-02-12T08:14:20.557" v="2805" actId="26606"/>
          <ac:spMkLst>
            <pc:docMk/>
            <pc:sldMk cId="3655951683" sldId="329"/>
            <ac:spMk id="57" creationId="{4038CB10-1F5C-4D54-9DF7-12586DE5B007}"/>
          </ac:spMkLst>
        </pc:spChg>
        <pc:spChg chg="add del">
          <ac:chgData name="Robert Smith" userId="939c2fa8dd73f4e5" providerId="LiveId" clId="{2C772639-3E26-4685-BF44-FB0943C121FA}" dt="2019-02-12T08:14:20.557" v="2805" actId="26606"/>
          <ac:spMkLst>
            <pc:docMk/>
            <pc:sldMk cId="3655951683" sldId="329"/>
            <ac:spMk id="59" creationId="{73ED6512-6858-4552-B699-9A97FE9A4EA2}"/>
          </ac:spMkLst>
        </pc:spChg>
        <pc:spChg chg="add del">
          <ac:chgData name="Robert Smith" userId="939c2fa8dd73f4e5" providerId="LiveId" clId="{2C772639-3E26-4685-BF44-FB0943C121FA}" dt="2019-02-12T08:14:17.107" v="2802" actId="26606"/>
          <ac:spMkLst>
            <pc:docMk/>
            <pc:sldMk cId="3655951683" sldId="329"/>
            <ac:spMk id="64" creationId="{4038CB10-1F5C-4D54-9DF7-12586DE5B007}"/>
          </ac:spMkLst>
        </pc:spChg>
        <pc:spChg chg="add del">
          <ac:chgData name="Robert Smith" userId="939c2fa8dd73f4e5" providerId="LiveId" clId="{2C772639-3E26-4685-BF44-FB0943C121FA}" dt="2019-02-12T08:14:17.107" v="2802" actId="26606"/>
          <ac:spMkLst>
            <pc:docMk/>
            <pc:sldMk cId="3655951683" sldId="329"/>
            <ac:spMk id="66" creationId="{73ED6512-6858-4552-B699-9A97FE9A4EA2}"/>
          </ac:spMkLst>
        </pc:spChg>
        <pc:spChg chg="add del">
          <ac:chgData name="Robert Smith" userId="939c2fa8dd73f4e5" providerId="LiveId" clId="{2C772639-3E26-4685-BF44-FB0943C121FA}" dt="2019-02-12T08:14:20.535" v="2804" actId="26606"/>
          <ac:spMkLst>
            <pc:docMk/>
            <pc:sldMk cId="3655951683" sldId="329"/>
            <ac:spMk id="68" creationId="{F60FCA6E-0894-46CD-BD49-5955A51E0084}"/>
          </ac:spMkLst>
        </pc:spChg>
        <pc:spChg chg="add del">
          <ac:chgData name="Robert Smith" userId="939c2fa8dd73f4e5" providerId="LiveId" clId="{2C772639-3E26-4685-BF44-FB0943C121FA}" dt="2019-02-12T08:14:20.535" v="2804" actId="26606"/>
          <ac:spMkLst>
            <pc:docMk/>
            <pc:sldMk cId="3655951683" sldId="329"/>
            <ac:spMk id="69" creationId="{E78C6E4B-A1F1-4B6C-97EC-BE997495D6AC}"/>
          </ac:spMkLst>
        </pc:spChg>
        <pc:spChg chg="add del">
          <ac:chgData name="Robert Smith" userId="939c2fa8dd73f4e5" providerId="LiveId" clId="{2C772639-3E26-4685-BF44-FB0943C121FA}" dt="2019-02-12T08:42:09.167" v="3385" actId="26606"/>
          <ac:spMkLst>
            <pc:docMk/>
            <pc:sldMk cId="3655951683" sldId="329"/>
            <ac:spMk id="88" creationId="{217BE31F-A129-45DD-8071-A63EC47D943A}"/>
          </ac:spMkLst>
        </pc:spChg>
        <pc:spChg chg="add del">
          <ac:chgData name="Robert Smith" userId="939c2fa8dd73f4e5" providerId="LiveId" clId="{2C772639-3E26-4685-BF44-FB0943C121FA}" dt="2019-02-12T23:49:37.135" v="3414"/>
          <ac:spMkLst>
            <pc:docMk/>
            <pc:sldMk cId="3655951683" sldId="329"/>
            <ac:spMk id="100" creationId="{F60FCA6E-0894-46CD-BD49-5955A51E0084}"/>
          </ac:spMkLst>
        </pc:spChg>
        <pc:spChg chg="add del">
          <ac:chgData name="Robert Smith" userId="939c2fa8dd73f4e5" providerId="LiveId" clId="{2C772639-3E26-4685-BF44-FB0943C121FA}" dt="2019-02-12T23:49:37.135" v="3414"/>
          <ac:spMkLst>
            <pc:docMk/>
            <pc:sldMk cId="3655951683" sldId="329"/>
            <ac:spMk id="102" creationId="{E78C6E4B-A1F1-4B6C-97EC-BE997495D6AC}"/>
          </ac:spMkLst>
        </pc:spChg>
        <pc:grpChg chg="add del">
          <ac:chgData name="Robert Smith" userId="939c2fa8dd73f4e5" providerId="LiveId" clId="{2C772639-3E26-4685-BF44-FB0943C121FA}" dt="2019-02-12T08:42:09.167" v="3385" actId="26606"/>
          <ac:grpSpMkLst>
            <pc:docMk/>
            <pc:sldMk cId="3655951683" sldId="329"/>
            <ac:grpSpMk id="89" creationId="{83118EC2-A2C7-4CDB-887C-21E0B0C437D1}"/>
          </ac:grpSpMkLst>
        </pc:grpChg>
        <pc:grpChg chg="add del">
          <ac:chgData name="Robert Smith" userId="939c2fa8dd73f4e5" providerId="LiveId" clId="{2C772639-3E26-4685-BF44-FB0943C121FA}" dt="2019-02-12T08:42:09.167" v="3385" actId="26606"/>
          <ac:grpSpMkLst>
            <pc:docMk/>
            <pc:sldMk cId="3655951683" sldId="329"/>
            <ac:grpSpMk id="93" creationId="{7CA163AC-F477-454A-9FB4-81324C004BEF}"/>
          </ac:grpSpMkLst>
        </pc:grpChg>
        <pc:picChg chg="add mod">
          <ac:chgData name="Robert Smith" userId="939c2fa8dd73f4e5" providerId="LiveId" clId="{2C772639-3E26-4685-BF44-FB0943C121FA}" dt="2019-02-12T23:50:26.702" v="3426" actId="26606"/>
          <ac:picMkLst>
            <pc:docMk/>
            <pc:sldMk cId="3655951683" sldId="329"/>
            <ac:picMk id="8" creationId="{B26A8EC3-DAAA-489A-9E42-328114815084}"/>
          </ac:picMkLst>
        </pc:picChg>
        <pc:picChg chg="del mod">
          <ac:chgData name="Robert Smith" userId="939c2fa8dd73f4e5" providerId="LiveId" clId="{2C772639-3E26-4685-BF44-FB0943C121FA}" dt="2019-02-12T23:49:42.744" v="3416" actId="478"/>
          <ac:picMkLst>
            <pc:docMk/>
            <pc:sldMk cId="3655951683" sldId="329"/>
            <ac:picMk id="11" creationId="{27B78A33-BBE4-492F-B169-02554A99FCD4}"/>
          </ac:picMkLst>
        </pc:picChg>
        <pc:picChg chg="add mod ord">
          <ac:chgData name="Robert Smith" userId="939c2fa8dd73f4e5" providerId="LiveId" clId="{2C772639-3E26-4685-BF44-FB0943C121FA}" dt="2019-02-12T23:50:26.702" v="3426" actId="26606"/>
          <ac:picMkLst>
            <pc:docMk/>
            <pc:sldMk cId="3655951683" sldId="329"/>
            <ac:picMk id="12" creationId="{E22B934E-4539-4006-B393-A9EB0AC64A3D}"/>
          </ac:picMkLst>
        </pc:picChg>
        <pc:picChg chg="add mod">
          <ac:chgData name="Robert Smith" userId="939c2fa8dd73f4e5" providerId="LiveId" clId="{2C772639-3E26-4685-BF44-FB0943C121FA}" dt="2019-02-12T23:50:26.702" v="3426" actId="26606"/>
          <ac:picMkLst>
            <pc:docMk/>
            <pc:sldMk cId="3655951683" sldId="329"/>
            <ac:picMk id="14" creationId="{8CDD20A8-9047-4F80-ABFF-BA7443D121ED}"/>
          </ac:picMkLst>
        </pc:picChg>
        <pc:cxnChg chg="add">
          <ac:chgData name="Robert Smith" userId="939c2fa8dd73f4e5" providerId="LiveId" clId="{2C772639-3E26-4685-BF44-FB0943C121FA}" dt="2019-02-12T23:50:26.702" v="3426" actId="26606"/>
          <ac:cxnSpMkLst>
            <pc:docMk/>
            <pc:sldMk cId="3655951683" sldId="329"/>
            <ac:cxnSpMk id="21" creationId="{ED28E597-4AF8-4D69-A9AB-A1EDC6156B04}"/>
          </ac:cxnSpMkLst>
        </pc:cxnChg>
      </pc:sldChg>
      <pc:sldChg chg="addSp delSp modSp add modAnim">
        <pc:chgData name="Robert Smith" userId="939c2fa8dd73f4e5" providerId="LiveId" clId="{2C772639-3E26-4685-BF44-FB0943C121FA}" dt="2019-02-13T02:44:32.005" v="4401" actId="255"/>
        <pc:sldMkLst>
          <pc:docMk/>
          <pc:sldMk cId="1836696996" sldId="330"/>
        </pc:sldMkLst>
        <pc:spChg chg="mod">
          <ac:chgData name="Robert Smith" userId="939c2fa8dd73f4e5" providerId="LiveId" clId="{2C772639-3E26-4685-BF44-FB0943C121FA}" dt="2019-02-13T02:44:32.005" v="4401" actId="255"/>
          <ac:spMkLst>
            <pc:docMk/>
            <pc:sldMk cId="1836696996" sldId="330"/>
            <ac:spMk id="2" creationId="{55A1197D-3B6E-4BFE-87D7-57160EF8ED92}"/>
          </ac:spMkLst>
        </pc:spChg>
        <pc:spChg chg="mod">
          <ac:chgData name="Robert Smith" userId="939c2fa8dd73f4e5" providerId="LiveId" clId="{2C772639-3E26-4685-BF44-FB0943C121FA}" dt="2019-02-12T08:21:07.998" v="3113" actId="1076"/>
          <ac:spMkLst>
            <pc:docMk/>
            <pc:sldMk cId="1836696996" sldId="330"/>
            <ac:spMk id="9" creationId="{12F61312-9ADA-4858-A020-748C28629768}"/>
          </ac:spMkLst>
        </pc:spChg>
        <pc:spChg chg="del">
          <ac:chgData name="Robert Smith" userId="939c2fa8dd73f4e5" providerId="LiveId" clId="{2C772639-3E26-4685-BF44-FB0943C121FA}" dt="2019-02-12T08:19:40.038" v="2986" actId="26606"/>
          <ac:spMkLst>
            <pc:docMk/>
            <pc:sldMk cId="1836696996" sldId="330"/>
            <ac:spMk id="88" creationId="{217BE31F-A129-45DD-8071-A63EC47D943A}"/>
          </ac:spMkLst>
        </pc:spChg>
        <pc:spChg chg="add">
          <ac:chgData name="Robert Smith" userId="939c2fa8dd73f4e5" providerId="LiveId" clId="{2C772639-3E26-4685-BF44-FB0943C121FA}" dt="2019-02-12T08:19:40.038" v="2986" actId="26606"/>
          <ac:spMkLst>
            <pc:docMk/>
            <pc:sldMk cId="1836696996" sldId="330"/>
            <ac:spMk id="100" creationId="{B0792D4F-247E-46FE-85FC-881DEFA41D94}"/>
          </ac:spMkLst>
        </pc:spChg>
        <pc:grpChg chg="del">
          <ac:chgData name="Robert Smith" userId="939c2fa8dd73f4e5" providerId="LiveId" clId="{2C772639-3E26-4685-BF44-FB0943C121FA}" dt="2019-02-12T08:19:40.038" v="2986" actId="26606"/>
          <ac:grpSpMkLst>
            <pc:docMk/>
            <pc:sldMk cId="1836696996" sldId="330"/>
            <ac:grpSpMk id="89" creationId="{83118EC2-A2C7-4CDB-887C-21E0B0C437D1}"/>
          </ac:grpSpMkLst>
        </pc:grpChg>
        <pc:grpChg chg="del">
          <ac:chgData name="Robert Smith" userId="939c2fa8dd73f4e5" providerId="LiveId" clId="{2C772639-3E26-4685-BF44-FB0943C121FA}" dt="2019-02-12T08:19:40.038" v="2986" actId="26606"/>
          <ac:grpSpMkLst>
            <pc:docMk/>
            <pc:sldMk cId="1836696996" sldId="330"/>
            <ac:grpSpMk id="93" creationId="{7CA163AC-F477-454A-9FB4-81324C004BEF}"/>
          </ac:grpSpMkLst>
        </pc:grpChg>
        <pc:picChg chg="mod">
          <ac:chgData name="Robert Smith" userId="939c2fa8dd73f4e5" providerId="LiveId" clId="{2C772639-3E26-4685-BF44-FB0943C121FA}" dt="2019-02-12T08:21:01.487" v="3112" actId="14100"/>
          <ac:picMkLst>
            <pc:docMk/>
            <pc:sldMk cId="1836696996" sldId="330"/>
            <ac:picMk id="11" creationId="{27B78A33-BBE4-492F-B169-02554A99FCD4}"/>
          </ac:picMkLst>
        </pc:picChg>
        <pc:cxnChg chg="add">
          <ac:chgData name="Robert Smith" userId="939c2fa8dd73f4e5" providerId="LiveId" clId="{2C772639-3E26-4685-BF44-FB0943C121FA}" dt="2019-02-12T08:19:40.038" v="2986" actId="26606"/>
          <ac:cxnSpMkLst>
            <pc:docMk/>
            <pc:sldMk cId="1836696996" sldId="330"/>
            <ac:cxnSpMk id="102" creationId="{CE272F12-AF86-441A-BC1B-C014BBBF85B5}"/>
          </ac:cxnSpMkLst>
        </pc:cxnChg>
      </pc:sldChg>
      <pc:sldChg chg="addSp delSp modSp add mod setBg modAnim setClrOvrMap">
        <pc:chgData name="Robert Smith" userId="939c2fa8dd73f4e5" providerId="LiveId" clId="{2C772639-3E26-4685-BF44-FB0943C121FA}" dt="2019-02-13T02:23:26.847" v="4317" actId="14100"/>
        <pc:sldMkLst>
          <pc:docMk/>
          <pc:sldMk cId="2538454386" sldId="331"/>
        </pc:sldMkLst>
        <pc:spChg chg="mod ord">
          <ac:chgData name="Robert Smith" userId="939c2fa8dd73f4e5" providerId="LiveId" clId="{2C772639-3E26-4685-BF44-FB0943C121FA}" dt="2019-02-13T02:22:23.005" v="4298" actId="26606"/>
          <ac:spMkLst>
            <pc:docMk/>
            <pc:sldMk cId="2538454386" sldId="331"/>
            <ac:spMk id="2" creationId="{55A1197D-3B6E-4BFE-87D7-57160EF8ED92}"/>
          </ac:spMkLst>
        </pc:spChg>
        <pc:spChg chg="mod">
          <ac:chgData name="Robert Smith" userId="939c2fa8dd73f4e5" providerId="LiveId" clId="{2C772639-3E26-4685-BF44-FB0943C121FA}" dt="2019-02-13T02:23:26.847" v="4317" actId="14100"/>
          <ac:spMkLst>
            <pc:docMk/>
            <pc:sldMk cId="2538454386" sldId="331"/>
            <ac:spMk id="9" creationId="{12F61312-9ADA-4858-A020-748C28629768}"/>
          </ac:spMkLst>
        </pc:spChg>
        <pc:spChg chg="add del">
          <ac:chgData name="Robert Smith" userId="939c2fa8dd73f4e5" providerId="LiveId" clId="{2C772639-3E26-4685-BF44-FB0943C121FA}" dt="2019-02-13T02:22:22.996" v="4297" actId="26606"/>
          <ac:spMkLst>
            <pc:docMk/>
            <pc:sldMk cId="2538454386" sldId="331"/>
            <ac:spMk id="80" creationId="{3CD9DF72-87A3-404E-A828-84CBF11A8303}"/>
          </ac:spMkLst>
        </pc:spChg>
        <pc:spChg chg="add del">
          <ac:chgData name="Robert Smith" userId="939c2fa8dd73f4e5" providerId="LiveId" clId="{2C772639-3E26-4685-BF44-FB0943C121FA}" dt="2019-02-12T22:10:17.991" v="3402" actId="26606"/>
          <ac:spMkLst>
            <pc:docMk/>
            <pc:sldMk cId="2538454386" sldId="331"/>
            <ac:spMk id="88" creationId="{217BE31F-A129-45DD-8071-A63EC47D943A}"/>
          </ac:spMkLst>
        </pc:spChg>
        <pc:spChg chg="add del">
          <ac:chgData name="Robert Smith" userId="939c2fa8dd73f4e5" providerId="LiveId" clId="{2C772639-3E26-4685-BF44-FB0943C121FA}" dt="2019-02-12T22:10:03.443" v="3391" actId="26606"/>
          <ac:spMkLst>
            <pc:docMk/>
            <pc:sldMk cId="2538454386" sldId="331"/>
            <ac:spMk id="100" creationId="{E862BE82-D00D-42C1-BF16-93AA37870C32}"/>
          </ac:spMkLst>
        </pc:spChg>
        <pc:spChg chg="add del">
          <ac:chgData name="Robert Smith" userId="939c2fa8dd73f4e5" providerId="LiveId" clId="{2C772639-3E26-4685-BF44-FB0943C121FA}" dt="2019-02-12T22:10:03.443" v="3391" actId="26606"/>
          <ac:spMkLst>
            <pc:docMk/>
            <pc:sldMk cId="2538454386" sldId="331"/>
            <ac:spMk id="102" creationId="{F6D92C2D-1D3D-4974-918C-06579FB354A9}"/>
          </ac:spMkLst>
        </pc:spChg>
        <pc:spChg chg="add del">
          <ac:chgData name="Robert Smith" userId="939c2fa8dd73f4e5" providerId="LiveId" clId="{2C772639-3E26-4685-BF44-FB0943C121FA}" dt="2019-02-12T22:10:09.897" v="3393" actId="26606"/>
          <ac:spMkLst>
            <pc:docMk/>
            <pc:sldMk cId="2538454386" sldId="331"/>
            <ac:spMk id="104" creationId="{3CD9DF72-87A3-404E-A828-84CBF11A8303}"/>
          </ac:spMkLst>
        </pc:spChg>
        <pc:spChg chg="add del">
          <ac:chgData name="Robert Smith" userId="939c2fa8dd73f4e5" providerId="LiveId" clId="{2C772639-3E26-4685-BF44-FB0943C121FA}" dt="2019-02-12T22:10:11.305" v="3395" actId="26606"/>
          <ac:spMkLst>
            <pc:docMk/>
            <pc:sldMk cId="2538454386" sldId="331"/>
            <ac:spMk id="107" creationId="{4038CB10-1F5C-4D54-9DF7-12586DE5B007}"/>
          </ac:spMkLst>
        </pc:spChg>
        <pc:spChg chg="add del">
          <ac:chgData name="Robert Smith" userId="939c2fa8dd73f4e5" providerId="LiveId" clId="{2C772639-3E26-4685-BF44-FB0943C121FA}" dt="2019-02-12T22:10:11.305" v="3395" actId="26606"/>
          <ac:spMkLst>
            <pc:docMk/>
            <pc:sldMk cId="2538454386" sldId="331"/>
            <ac:spMk id="108" creationId="{73ED6512-6858-4552-B699-9A97FE9A4EA2}"/>
          </ac:spMkLst>
        </pc:spChg>
        <pc:spChg chg="add del">
          <ac:chgData name="Robert Smith" userId="939c2fa8dd73f4e5" providerId="LiveId" clId="{2C772639-3E26-4685-BF44-FB0943C121FA}" dt="2019-02-12T22:10:13.336" v="3397" actId="26606"/>
          <ac:spMkLst>
            <pc:docMk/>
            <pc:sldMk cId="2538454386" sldId="331"/>
            <ac:spMk id="111" creationId="{569C1A01-6FB5-43CE-ADCC-936728ACAC0D}"/>
          </ac:spMkLst>
        </pc:spChg>
        <pc:spChg chg="add del">
          <ac:chgData name="Robert Smith" userId="939c2fa8dd73f4e5" providerId="LiveId" clId="{2C772639-3E26-4685-BF44-FB0943C121FA}" dt="2019-02-12T22:10:17.976" v="3401" actId="26606"/>
          <ac:spMkLst>
            <pc:docMk/>
            <pc:sldMk cId="2538454386" sldId="331"/>
            <ac:spMk id="124" creationId="{217BE31F-A129-45DD-8071-A63EC47D943A}"/>
          </ac:spMkLst>
        </pc:spChg>
        <pc:spChg chg="add del">
          <ac:chgData name="Robert Smith" userId="939c2fa8dd73f4e5" providerId="LiveId" clId="{2C772639-3E26-4685-BF44-FB0943C121FA}" dt="2019-02-13T02:22:23.005" v="4298" actId="26606"/>
          <ac:spMkLst>
            <pc:docMk/>
            <pc:sldMk cId="2538454386" sldId="331"/>
            <ac:spMk id="138" creationId="{C607803A-4E99-444E-94F7-8785CDDF5849}"/>
          </ac:spMkLst>
        </pc:spChg>
        <pc:spChg chg="add del">
          <ac:chgData name="Robert Smith" userId="939c2fa8dd73f4e5" providerId="LiveId" clId="{2C772639-3E26-4685-BF44-FB0943C121FA}" dt="2019-02-13T02:22:23.005" v="4298" actId="26606"/>
          <ac:spMkLst>
            <pc:docMk/>
            <pc:sldMk cId="2538454386" sldId="331"/>
            <ac:spMk id="139" creationId="{2989BE6A-C309-418E-8ADD-1616A980570D}"/>
          </ac:spMkLst>
        </pc:spChg>
        <pc:spChg chg="add">
          <ac:chgData name="Robert Smith" userId="939c2fa8dd73f4e5" providerId="LiveId" clId="{2C772639-3E26-4685-BF44-FB0943C121FA}" dt="2019-02-13T02:22:23.005" v="4298" actId="26606"/>
          <ac:spMkLst>
            <pc:docMk/>
            <pc:sldMk cId="2538454386" sldId="331"/>
            <ac:spMk id="141" creationId="{CF62D2A7-8207-488C-9F46-316BA81A16C8}"/>
          </ac:spMkLst>
        </pc:spChg>
        <pc:grpChg chg="add del">
          <ac:chgData name="Robert Smith" userId="939c2fa8dd73f4e5" providerId="LiveId" clId="{2C772639-3E26-4685-BF44-FB0943C121FA}" dt="2019-02-12T22:10:17.991" v="3402" actId="26606"/>
          <ac:grpSpMkLst>
            <pc:docMk/>
            <pc:sldMk cId="2538454386" sldId="331"/>
            <ac:grpSpMk id="89" creationId="{83118EC2-A2C7-4CDB-887C-21E0B0C437D1}"/>
          </ac:grpSpMkLst>
        </pc:grpChg>
        <pc:grpChg chg="add del">
          <ac:chgData name="Robert Smith" userId="939c2fa8dd73f4e5" providerId="LiveId" clId="{2C772639-3E26-4685-BF44-FB0943C121FA}" dt="2019-02-12T22:10:17.991" v="3402" actId="26606"/>
          <ac:grpSpMkLst>
            <pc:docMk/>
            <pc:sldMk cId="2538454386" sldId="331"/>
            <ac:grpSpMk id="93" creationId="{7CA163AC-F477-454A-9FB4-81324C004BEF}"/>
          </ac:grpSpMkLst>
        </pc:grpChg>
        <pc:grpChg chg="add del">
          <ac:chgData name="Robert Smith" userId="939c2fa8dd73f4e5" providerId="LiveId" clId="{2C772639-3E26-4685-BF44-FB0943C121FA}" dt="2019-02-12T22:10:17.976" v="3401" actId="26606"/>
          <ac:grpSpMkLst>
            <pc:docMk/>
            <pc:sldMk cId="2538454386" sldId="331"/>
            <ac:grpSpMk id="125" creationId="{83118EC2-A2C7-4CDB-887C-21E0B0C437D1}"/>
          </ac:grpSpMkLst>
        </pc:grpChg>
        <pc:grpChg chg="add del">
          <ac:chgData name="Robert Smith" userId="939c2fa8dd73f4e5" providerId="LiveId" clId="{2C772639-3E26-4685-BF44-FB0943C121FA}" dt="2019-02-12T22:10:17.976" v="3401" actId="26606"/>
          <ac:grpSpMkLst>
            <pc:docMk/>
            <pc:sldMk cId="2538454386" sldId="331"/>
            <ac:grpSpMk id="129" creationId="{7CA163AC-F477-454A-9FB4-81324C004BEF}"/>
          </ac:grpSpMkLst>
        </pc:grpChg>
        <pc:picChg chg="mod ord">
          <ac:chgData name="Robert Smith" userId="939c2fa8dd73f4e5" providerId="LiveId" clId="{2C772639-3E26-4685-BF44-FB0943C121FA}" dt="2019-02-13T02:22:23.005" v="4298" actId="26606"/>
          <ac:picMkLst>
            <pc:docMk/>
            <pc:sldMk cId="2538454386" sldId="331"/>
            <ac:picMk id="11" creationId="{27B78A33-BBE4-492F-B169-02554A99FCD4}"/>
          </ac:picMkLst>
        </pc:picChg>
        <pc:picChg chg="add del">
          <ac:chgData name="Robert Smith" userId="939c2fa8dd73f4e5" providerId="LiveId" clId="{2C772639-3E26-4685-BF44-FB0943C121FA}" dt="2019-02-12T22:10:13.336" v="3397" actId="26606"/>
          <ac:picMkLst>
            <pc:docMk/>
            <pc:sldMk cId="2538454386" sldId="331"/>
            <ac:picMk id="110" creationId="{EE09A529-E47C-4634-BB98-0A9526C372B4}"/>
          </ac:picMkLst>
        </pc:picChg>
        <pc:cxnChg chg="add del">
          <ac:chgData name="Robert Smith" userId="939c2fa8dd73f4e5" providerId="LiveId" clId="{2C772639-3E26-4685-BF44-FB0943C121FA}" dt="2019-02-13T02:22:22.996" v="4297" actId="26606"/>
          <ac:cxnSpMkLst>
            <pc:docMk/>
            <pc:sldMk cId="2538454386" sldId="331"/>
            <ac:cxnSpMk id="82" creationId="{20E3A342-4D61-4E3F-AF90-1AB42AEB96CC}"/>
          </ac:cxnSpMkLst>
        </pc:cxnChg>
        <pc:cxnChg chg="add del">
          <ac:chgData name="Robert Smith" userId="939c2fa8dd73f4e5" providerId="LiveId" clId="{2C772639-3E26-4685-BF44-FB0943C121FA}" dt="2019-02-12T22:10:09.897" v="3393" actId="26606"/>
          <ac:cxnSpMkLst>
            <pc:docMk/>
            <pc:sldMk cId="2538454386" sldId="331"/>
            <ac:cxnSpMk id="105" creationId="{20E3A342-4D61-4E3F-AF90-1AB42AEB96CC}"/>
          </ac:cxnSpMkLst>
        </pc:cxnChg>
        <pc:cxnChg chg="add del">
          <ac:chgData name="Robert Smith" userId="939c2fa8dd73f4e5" providerId="LiveId" clId="{2C772639-3E26-4685-BF44-FB0943C121FA}" dt="2019-02-12T22:10:15.941" v="3399" actId="26606"/>
          <ac:cxnSpMkLst>
            <pc:docMk/>
            <pc:sldMk cId="2538454386" sldId="331"/>
            <ac:cxnSpMk id="113" creationId="{E4A809D5-3600-46D4-A466-67F2349A54FB}"/>
          </ac:cxnSpMkLst>
        </pc:cxnChg>
      </pc:sldChg>
      <pc:sldChg chg="addSp delSp modSp add modAnim">
        <pc:chgData name="Robert Smith" userId="939c2fa8dd73f4e5" providerId="LiveId" clId="{2C772639-3E26-4685-BF44-FB0943C121FA}" dt="2019-02-13T02:30:12.602" v="4400" actId="20577"/>
        <pc:sldMkLst>
          <pc:docMk/>
          <pc:sldMk cId="1814089385" sldId="332"/>
        </pc:sldMkLst>
        <pc:spChg chg="mod ord">
          <ac:chgData name="Robert Smith" userId="939c2fa8dd73f4e5" providerId="LiveId" clId="{2C772639-3E26-4685-BF44-FB0943C121FA}" dt="2019-02-12T08:41:43.063" v="3371" actId="20577"/>
          <ac:spMkLst>
            <pc:docMk/>
            <pc:sldMk cId="1814089385" sldId="332"/>
            <ac:spMk id="2" creationId="{55A1197D-3B6E-4BFE-87D7-57160EF8ED92}"/>
          </ac:spMkLst>
        </pc:spChg>
        <pc:spChg chg="mod">
          <ac:chgData name="Robert Smith" userId="939c2fa8dd73f4e5" providerId="LiveId" clId="{2C772639-3E26-4685-BF44-FB0943C121FA}" dt="2019-02-13T02:30:12.602" v="4400" actId="20577"/>
          <ac:spMkLst>
            <pc:docMk/>
            <pc:sldMk cId="1814089385" sldId="332"/>
            <ac:spMk id="9" creationId="{12F61312-9ADA-4858-A020-748C28629768}"/>
          </ac:spMkLst>
        </pc:spChg>
        <pc:spChg chg="add">
          <ac:chgData name="Robert Smith" userId="939c2fa8dd73f4e5" providerId="LiveId" clId="{2C772639-3E26-4685-BF44-FB0943C121FA}" dt="2019-02-13T02:26:27.483" v="4319" actId="26606"/>
          <ac:spMkLst>
            <pc:docMk/>
            <pc:sldMk cId="1814089385" sldId="332"/>
            <ac:spMk id="75" creationId="{4038CB10-1F5C-4D54-9DF7-12586DE5B007}"/>
          </ac:spMkLst>
        </pc:spChg>
        <pc:spChg chg="add">
          <ac:chgData name="Robert Smith" userId="939c2fa8dd73f4e5" providerId="LiveId" clId="{2C772639-3E26-4685-BF44-FB0943C121FA}" dt="2019-02-13T02:26:27.483" v="4319" actId="26606"/>
          <ac:spMkLst>
            <pc:docMk/>
            <pc:sldMk cId="1814089385" sldId="332"/>
            <ac:spMk id="77" creationId="{73ED6512-6858-4552-B699-9A97FE9A4EA2}"/>
          </ac:spMkLst>
        </pc:spChg>
        <pc:spChg chg="add del">
          <ac:chgData name="Robert Smith" userId="939c2fa8dd73f4e5" providerId="LiveId" clId="{2C772639-3E26-4685-BF44-FB0943C121FA}" dt="2019-02-12T08:41:31.547" v="3347" actId="26606"/>
          <ac:spMkLst>
            <pc:docMk/>
            <pc:sldMk cId="1814089385" sldId="332"/>
            <ac:spMk id="88" creationId="{217BE31F-A129-45DD-8071-A63EC47D943A}"/>
          </ac:spMkLst>
        </pc:spChg>
        <pc:spChg chg="add del">
          <ac:chgData name="Robert Smith" userId="939c2fa8dd73f4e5" providerId="LiveId" clId="{2C772639-3E26-4685-BF44-FB0943C121FA}" dt="2019-02-12T08:41:27.121" v="3342" actId="26606"/>
          <ac:spMkLst>
            <pc:docMk/>
            <pc:sldMk cId="1814089385" sldId="332"/>
            <ac:spMk id="102" creationId="{569C1A01-6FB5-43CE-ADCC-936728ACAC0D}"/>
          </ac:spMkLst>
        </pc:spChg>
        <pc:spChg chg="add del">
          <ac:chgData name="Robert Smith" userId="939c2fa8dd73f4e5" providerId="LiveId" clId="{2C772639-3E26-4685-BF44-FB0943C121FA}" dt="2019-02-12T08:41:29.173" v="3344" actId="26606"/>
          <ac:spMkLst>
            <pc:docMk/>
            <pc:sldMk cId="1814089385" sldId="332"/>
            <ac:spMk id="104" creationId="{B0792D4F-247E-46FE-85FC-881DEFA41D94}"/>
          </ac:spMkLst>
        </pc:spChg>
        <pc:spChg chg="add del">
          <ac:chgData name="Robert Smith" userId="939c2fa8dd73f4e5" providerId="LiveId" clId="{2C772639-3E26-4685-BF44-FB0943C121FA}" dt="2019-02-12T08:41:31.538" v="3346" actId="26606"/>
          <ac:spMkLst>
            <pc:docMk/>
            <pc:sldMk cId="1814089385" sldId="332"/>
            <ac:spMk id="124" creationId="{217BE31F-A129-45DD-8071-A63EC47D943A}"/>
          </ac:spMkLst>
        </pc:spChg>
        <pc:spChg chg="add del">
          <ac:chgData name="Robert Smith" userId="939c2fa8dd73f4e5" providerId="LiveId" clId="{2C772639-3E26-4685-BF44-FB0943C121FA}" dt="2019-02-13T02:26:27.483" v="4319" actId="26606"/>
          <ac:spMkLst>
            <pc:docMk/>
            <pc:sldMk cId="1814089385" sldId="332"/>
            <ac:spMk id="133" creationId="{4038CB10-1F5C-4D54-9DF7-12586DE5B007}"/>
          </ac:spMkLst>
        </pc:spChg>
        <pc:spChg chg="add del">
          <ac:chgData name="Robert Smith" userId="939c2fa8dd73f4e5" providerId="LiveId" clId="{2C772639-3E26-4685-BF44-FB0943C121FA}" dt="2019-02-13T02:26:27.483" v="4319" actId="26606"/>
          <ac:spMkLst>
            <pc:docMk/>
            <pc:sldMk cId="1814089385" sldId="332"/>
            <ac:spMk id="134" creationId="{73ED6512-6858-4552-B699-9A97FE9A4EA2}"/>
          </ac:spMkLst>
        </pc:spChg>
        <pc:grpChg chg="add del">
          <ac:chgData name="Robert Smith" userId="939c2fa8dd73f4e5" providerId="LiveId" clId="{2C772639-3E26-4685-BF44-FB0943C121FA}" dt="2019-02-12T08:41:31.547" v="3347" actId="26606"/>
          <ac:grpSpMkLst>
            <pc:docMk/>
            <pc:sldMk cId="1814089385" sldId="332"/>
            <ac:grpSpMk id="89" creationId="{83118EC2-A2C7-4CDB-887C-21E0B0C437D1}"/>
          </ac:grpSpMkLst>
        </pc:grpChg>
        <pc:grpChg chg="add del">
          <ac:chgData name="Robert Smith" userId="939c2fa8dd73f4e5" providerId="LiveId" clId="{2C772639-3E26-4685-BF44-FB0943C121FA}" dt="2019-02-12T08:41:31.547" v="3347" actId="26606"/>
          <ac:grpSpMkLst>
            <pc:docMk/>
            <pc:sldMk cId="1814089385" sldId="332"/>
            <ac:grpSpMk id="93" creationId="{7CA163AC-F477-454A-9FB4-81324C004BEF}"/>
          </ac:grpSpMkLst>
        </pc:grpChg>
        <pc:grpChg chg="add del">
          <ac:chgData name="Robert Smith" userId="939c2fa8dd73f4e5" providerId="LiveId" clId="{2C772639-3E26-4685-BF44-FB0943C121FA}" dt="2019-02-12T08:41:31.538" v="3346" actId="26606"/>
          <ac:grpSpMkLst>
            <pc:docMk/>
            <pc:sldMk cId="1814089385" sldId="332"/>
            <ac:grpSpMk id="125" creationId="{83118EC2-A2C7-4CDB-887C-21E0B0C437D1}"/>
          </ac:grpSpMkLst>
        </pc:grpChg>
        <pc:grpChg chg="add del">
          <ac:chgData name="Robert Smith" userId="939c2fa8dd73f4e5" providerId="LiveId" clId="{2C772639-3E26-4685-BF44-FB0943C121FA}" dt="2019-02-12T08:41:31.538" v="3346" actId="26606"/>
          <ac:grpSpMkLst>
            <pc:docMk/>
            <pc:sldMk cId="1814089385" sldId="332"/>
            <ac:grpSpMk id="129" creationId="{7CA163AC-F477-454A-9FB4-81324C004BEF}"/>
          </ac:grpSpMkLst>
        </pc:grpChg>
        <pc:picChg chg="mod">
          <ac:chgData name="Robert Smith" userId="939c2fa8dd73f4e5" providerId="LiveId" clId="{2C772639-3E26-4685-BF44-FB0943C121FA}" dt="2019-02-13T02:26:27.483" v="4319" actId="26606"/>
          <ac:picMkLst>
            <pc:docMk/>
            <pc:sldMk cId="1814089385" sldId="332"/>
            <ac:picMk id="11" creationId="{27B78A33-BBE4-492F-B169-02554A99FCD4}"/>
          </ac:picMkLst>
        </pc:picChg>
        <pc:picChg chg="add del">
          <ac:chgData name="Robert Smith" userId="939c2fa8dd73f4e5" providerId="LiveId" clId="{2C772639-3E26-4685-BF44-FB0943C121FA}" dt="2019-02-12T08:41:27.121" v="3342" actId="26606"/>
          <ac:picMkLst>
            <pc:docMk/>
            <pc:sldMk cId="1814089385" sldId="332"/>
            <ac:picMk id="100" creationId="{EE09A529-E47C-4634-BB98-0A9526C372B4}"/>
          </ac:picMkLst>
        </pc:picChg>
        <pc:cxnChg chg="add del">
          <ac:chgData name="Robert Smith" userId="939c2fa8dd73f4e5" providerId="LiveId" clId="{2C772639-3E26-4685-BF44-FB0943C121FA}" dt="2019-02-12T08:41:29.173" v="3344" actId="26606"/>
          <ac:cxnSpMkLst>
            <pc:docMk/>
            <pc:sldMk cId="1814089385" sldId="332"/>
            <ac:cxnSpMk id="105" creationId="{CE272F12-AF86-441A-BC1B-C014BBBF85B5}"/>
          </ac:cxnSpMkLst>
        </pc:cxnChg>
      </pc:sldChg>
      <pc:sldChg chg="addSp delSp modSp add mod setBg setClrOvrMap">
        <pc:chgData name="Robert Smith" userId="939c2fa8dd73f4e5" providerId="LiveId" clId="{2C772639-3E26-4685-BF44-FB0943C121FA}" dt="2019-02-12T23:59:54.397" v="3677" actId="5793"/>
        <pc:sldMkLst>
          <pc:docMk/>
          <pc:sldMk cId="2700773583" sldId="333"/>
        </pc:sldMkLst>
        <pc:spChg chg="mod ord">
          <ac:chgData name="Robert Smith" userId="939c2fa8dd73f4e5" providerId="LiveId" clId="{2C772639-3E26-4685-BF44-FB0943C121FA}" dt="2019-02-12T23:59:49.364" v="3676" actId="14100"/>
          <ac:spMkLst>
            <pc:docMk/>
            <pc:sldMk cId="2700773583" sldId="333"/>
            <ac:spMk id="2" creationId="{55A1197D-3B6E-4BFE-87D7-57160EF8ED92}"/>
          </ac:spMkLst>
        </pc:spChg>
        <pc:spChg chg="del">
          <ac:chgData name="Robert Smith" userId="939c2fa8dd73f4e5" providerId="LiveId" clId="{2C772639-3E26-4685-BF44-FB0943C121FA}" dt="2019-02-12T23:53:34.501" v="3428" actId="26606"/>
          <ac:spMkLst>
            <pc:docMk/>
            <pc:sldMk cId="2700773583" sldId="333"/>
            <ac:spMk id="19" creationId="{7383B190-6BFB-422F-B667-06B7B25F096A}"/>
          </ac:spMkLst>
        </pc:spChg>
        <pc:spChg chg="add mod">
          <ac:chgData name="Robert Smith" userId="939c2fa8dd73f4e5" providerId="LiveId" clId="{2C772639-3E26-4685-BF44-FB0943C121FA}" dt="2019-02-12T23:59:54.397" v="3677" actId="5793"/>
          <ac:spMkLst>
            <pc:docMk/>
            <pc:sldMk cId="2700773583" sldId="333"/>
            <ac:spMk id="26" creationId="{6A6F712B-5A2D-4148-9F78-707AD371C89F}"/>
          </ac:spMkLst>
        </pc:spChg>
        <pc:spChg chg="add del">
          <ac:chgData name="Robert Smith" userId="939c2fa8dd73f4e5" providerId="LiveId" clId="{2C772639-3E26-4685-BF44-FB0943C121FA}" dt="2019-02-12T23:59:39.979" v="3675" actId="26606"/>
          <ac:spMkLst>
            <pc:docMk/>
            <pc:sldMk cId="2700773583" sldId="333"/>
            <ac:spMk id="29" creationId="{4841EA57-DEA6-4BE9-B11E-1FBCC76BE16E}"/>
          </ac:spMkLst>
        </pc:spChg>
        <pc:spChg chg="add del">
          <ac:chgData name="Robert Smith" userId="939c2fa8dd73f4e5" providerId="LiveId" clId="{2C772639-3E26-4685-BF44-FB0943C121FA}" dt="2019-02-12T23:59:39.979" v="3675" actId="26606"/>
          <ac:spMkLst>
            <pc:docMk/>
            <pc:sldMk cId="2700773583" sldId="333"/>
            <ac:spMk id="31" creationId="{A26922E4-CEB0-4BFE-BAD1-403E6A417D06}"/>
          </ac:spMkLst>
        </pc:spChg>
        <pc:spChg chg="add">
          <ac:chgData name="Robert Smith" userId="939c2fa8dd73f4e5" providerId="LiveId" clId="{2C772639-3E26-4685-BF44-FB0943C121FA}" dt="2019-02-12T23:59:39.979" v="3675" actId="26606"/>
          <ac:spMkLst>
            <pc:docMk/>
            <pc:sldMk cId="2700773583" sldId="333"/>
            <ac:spMk id="36" creationId="{003713C1-2FB2-413B-BF91-3AE41726FB7A}"/>
          </ac:spMkLst>
        </pc:spChg>
        <pc:spChg chg="add">
          <ac:chgData name="Robert Smith" userId="939c2fa8dd73f4e5" providerId="LiveId" clId="{2C772639-3E26-4685-BF44-FB0943C121FA}" dt="2019-02-12T23:59:39.979" v="3675" actId="26606"/>
          <ac:spMkLst>
            <pc:docMk/>
            <pc:sldMk cId="2700773583" sldId="333"/>
            <ac:spMk id="38" creationId="{90795B4D-5022-4A7F-A01D-8D880B7CDBE6}"/>
          </ac:spMkLst>
        </pc:spChg>
        <pc:spChg chg="add">
          <ac:chgData name="Robert Smith" userId="939c2fa8dd73f4e5" providerId="LiveId" clId="{2C772639-3E26-4685-BF44-FB0943C121FA}" dt="2019-02-12T23:59:39.979" v="3675" actId="26606"/>
          <ac:spMkLst>
            <pc:docMk/>
            <pc:sldMk cId="2700773583" sldId="333"/>
            <ac:spMk id="40" creationId="{AFD19018-DE7C-4796-ADF2-AD2EB0FC0D9C}"/>
          </ac:spMkLst>
        </pc:spChg>
        <pc:spChg chg="add">
          <ac:chgData name="Robert Smith" userId="939c2fa8dd73f4e5" providerId="LiveId" clId="{2C772639-3E26-4685-BF44-FB0943C121FA}" dt="2019-02-12T23:59:39.979" v="3675" actId="26606"/>
          <ac:spMkLst>
            <pc:docMk/>
            <pc:sldMk cId="2700773583" sldId="333"/>
            <ac:spMk id="42" creationId="{B1A0A2C2-4F85-44AF-8708-8DCA4B550CB8}"/>
          </ac:spMkLst>
        </pc:spChg>
        <pc:picChg chg="del">
          <ac:chgData name="Robert Smith" userId="939c2fa8dd73f4e5" providerId="LiveId" clId="{2C772639-3E26-4685-BF44-FB0943C121FA}" dt="2019-02-12T23:53:34.501" v="3428" actId="26606"/>
          <ac:picMkLst>
            <pc:docMk/>
            <pc:sldMk cId="2700773583" sldId="333"/>
            <ac:picMk id="8" creationId="{B26A8EC3-DAAA-489A-9E42-328114815084}"/>
          </ac:picMkLst>
        </pc:picChg>
        <pc:picChg chg="mod ord">
          <ac:chgData name="Robert Smith" userId="939c2fa8dd73f4e5" providerId="LiveId" clId="{2C772639-3E26-4685-BF44-FB0943C121FA}" dt="2019-02-12T23:59:39.979" v="3675" actId="26606"/>
          <ac:picMkLst>
            <pc:docMk/>
            <pc:sldMk cId="2700773583" sldId="333"/>
            <ac:picMk id="12" creationId="{E22B934E-4539-4006-B393-A9EB0AC64A3D}"/>
          </ac:picMkLst>
        </pc:picChg>
        <pc:picChg chg="mod ord">
          <ac:chgData name="Robert Smith" userId="939c2fa8dd73f4e5" providerId="LiveId" clId="{2C772639-3E26-4685-BF44-FB0943C121FA}" dt="2019-02-12T23:59:39.979" v="3675" actId="26606"/>
          <ac:picMkLst>
            <pc:docMk/>
            <pc:sldMk cId="2700773583" sldId="333"/>
            <ac:picMk id="14" creationId="{8CDD20A8-9047-4F80-ABFF-BA7443D121ED}"/>
          </ac:picMkLst>
        </pc:picChg>
        <pc:picChg chg="add mod ord">
          <ac:chgData name="Robert Smith" userId="939c2fa8dd73f4e5" providerId="LiveId" clId="{2C772639-3E26-4685-BF44-FB0943C121FA}" dt="2019-02-12T23:59:39.979" v="3675" actId="26606"/>
          <ac:picMkLst>
            <pc:docMk/>
            <pc:sldMk cId="2700773583" sldId="333"/>
            <ac:picMk id="24" creationId="{B26A8EC3-DAAA-489A-9E42-328114815084}"/>
          </ac:picMkLst>
        </pc:picChg>
        <pc:cxnChg chg="del">
          <ac:chgData name="Robert Smith" userId="939c2fa8dd73f4e5" providerId="LiveId" clId="{2C772639-3E26-4685-BF44-FB0943C121FA}" dt="2019-02-12T23:53:34.501" v="3428" actId="26606"/>
          <ac:cxnSpMkLst>
            <pc:docMk/>
            <pc:sldMk cId="2700773583" sldId="333"/>
            <ac:cxnSpMk id="21" creationId="{ED28E597-4AF8-4D69-A9AB-A1EDC6156B04}"/>
          </ac:cxnSpMkLst>
        </pc:cxnChg>
      </pc:sldChg>
      <pc:sldChg chg="addSp delSp modSp add">
        <pc:chgData name="Robert Smith" userId="939c2fa8dd73f4e5" providerId="LiveId" clId="{2C772639-3E26-4685-BF44-FB0943C121FA}" dt="2019-02-13T00:17:41.932" v="4290" actId="1076"/>
        <pc:sldMkLst>
          <pc:docMk/>
          <pc:sldMk cId="3922148898" sldId="334"/>
        </pc:sldMkLst>
        <pc:spChg chg="mod">
          <ac:chgData name="Robert Smith" userId="939c2fa8dd73f4e5" providerId="LiveId" clId="{2C772639-3E26-4685-BF44-FB0943C121FA}" dt="2019-02-13T00:16:44.516" v="4266" actId="14100"/>
          <ac:spMkLst>
            <pc:docMk/>
            <pc:sldMk cId="3922148898" sldId="334"/>
            <ac:spMk id="2" creationId="{55A1197D-3B6E-4BFE-87D7-57160EF8ED92}"/>
          </ac:spMkLst>
        </pc:spChg>
        <pc:spChg chg="mod">
          <ac:chgData name="Robert Smith" userId="939c2fa8dd73f4e5" providerId="LiveId" clId="{2C772639-3E26-4685-BF44-FB0943C121FA}" dt="2019-02-13T00:17:41.932" v="4290" actId="1076"/>
          <ac:spMkLst>
            <pc:docMk/>
            <pc:sldMk cId="3922148898" sldId="334"/>
            <ac:spMk id="26" creationId="{6A6F712B-5A2D-4148-9F78-707AD371C89F}"/>
          </ac:spMkLst>
        </pc:spChg>
        <pc:spChg chg="del">
          <ac:chgData name="Robert Smith" userId="939c2fa8dd73f4e5" providerId="LiveId" clId="{2C772639-3E26-4685-BF44-FB0943C121FA}" dt="2019-02-13T00:16:34.519" v="4264" actId="26606"/>
          <ac:spMkLst>
            <pc:docMk/>
            <pc:sldMk cId="3922148898" sldId="334"/>
            <ac:spMk id="36" creationId="{003713C1-2FB2-413B-BF91-3AE41726FB7A}"/>
          </ac:spMkLst>
        </pc:spChg>
        <pc:spChg chg="del">
          <ac:chgData name="Robert Smith" userId="939c2fa8dd73f4e5" providerId="LiveId" clId="{2C772639-3E26-4685-BF44-FB0943C121FA}" dt="2019-02-13T00:16:34.519" v="4264" actId="26606"/>
          <ac:spMkLst>
            <pc:docMk/>
            <pc:sldMk cId="3922148898" sldId="334"/>
            <ac:spMk id="38" creationId="{90795B4D-5022-4A7F-A01D-8D880B7CDBE6}"/>
          </ac:spMkLst>
        </pc:spChg>
        <pc:spChg chg="del">
          <ac:chgData name="Robert Smith" userId="939c2fa8dd73f4e5" providerId="LiveId" clId="{2C772639-3E26-4685-BF44-FB0943C121FA}" dt="2019-02-13T00:16:34.519" v="4264" actId="26606"/>
          <ac:spMkLst>
            <pc:docMk/>
            <pc:sldMk cId="3922148898" sldId="334"/>
            <ac:spMk id="40" creationId="{AFD19018-DE7C-4796-ADF2-AD2EB0FC0D9C}"/>
          </ac:spMkLst>
        </pc:spChg>
        <pc:spChg chg="del">
          <ac:chgData name="Robert Smith" userId="939c2fa8dd73f4e5" providerId="LiveId" clId="{2C772639-3E26-4685-BF44-FB0943C121FA}" dt="2019-02-13T00:16:34.519" v="4264" actId="26606"/>
          <ac:spMkLst>
            <pc:docMk/>
            <pc:sldMk cId="3922148898" sldId="334"/>
            <ac:spMk id="42" creationId="{B1A0A2C2-4F85-44AF-8708-8DCA4B550CB8}"/>
          </ac:spMkLst>
        </pc:spChg>
        <pc:spChg chg="add">
          <ac:chgData name="Robert Smith" userId="939c2fa8dd73f4e5" providerId="LiveId" clId="{2C772639-3E26-4685-BF44-FB0943C121FA}" dt="2019-02-13T00:16:34.519" v="4264" actId="26606"/>
          <ac:spMkLst>
            <pc:docMk/>
            <pc:sldMk cId="3922148898" sldId="334"/>
            <ac:spMk id="47" creationId="{07977D39-626F-40D7-B00F-16E02602DD5A}"/>
          </ac:spMkLst>
        </pc:spChg>
        <pc:spChg chg="add">
          <ac:chgData name="Robert Smith" userId="939c2fa8dd73f4e5" providerId="LiveId" clId="{2C772639-3E26-4685-BF44-FB0943C121FA}" dt="2019-02-13T00:16:34.519" v="4264" actId="26606"/>
          <ac:spMkLst>
            <pc:docMk/>
            <pc:sldMk cId="3922148898" sldId="334"/>
            <ac:spMk id="49" creationId="{B905CDE4-B751-4B3E-B625-6E59F8903414}"/>
          </ac:spMkLst>
        </pc:spChg>
        <pc:spChg chg="add">
          <ac:chgData name="Robert Smith" userId="939c2fa8dd73f4e5" providerId="LiveId" clId="{2C772639-3E26-4685-BF44-FB0943C121FA}" dt="2019-02-13T00:16:34.519" v="4264" actId="26606"/>
          <ac:spMkLst>
            <pc:docMk/>
            <pc:sldMk cId="3922148898" sldId="334"/>
            <ac:spMk id="51" creationId="{08108C16-F4C0-44AA-999D-17BD39219B24}"/>
          </ac:spMkLst>
        </pc:spChg>
        <pc:spChg chg="add">
          <ac:chgData name="Robert Smith" userId="939c2fa8dd73f4e5" providerId="LiveId" clId="{2C772639-3E26-4685-BF44-FB0943C121FA}" dt="2019-02-13T00:16:34.519" v="4264" actId="26606"/>
          <ac:spMkLst>
            <pc:docMk/>
            <pc:sldMk cId="3922148898" sldId="334"/>
            <ac:spMk id="53" creationId="{C8F10CB3-3B5E-4C7A-98CF-B87454DDFA39}"/>
          </ac:spMkLst>
        </pc:spChg>
        <pc:picChg chg="add mod">
          <ac:chgData name="Robert Smith" userId="939c2fa8dd73f4e5" providerId="LiveId" clId="{2C772639-3E26-4685-BF44-FB0943C121FA}" dt="2019-02-13T00:16:34.519" v="4264" actId="26606"/>
          <ac:picMkLst>
            <pc:docMk/>
            <pc:sldMk cId="3922148898" sldId="334"/>
            <ac:picMk id="4" creationId="{75C4037C-8F8E-49F5-A776-9FED872014FB}"/>
          </ac:picMkLst>
        </pc:picChg>
        <pc:picChg chg="mod ord">
          <ac:chgData name="Robert Smith" userId="939c2fa8dd73f4e5" providerId="LiveId" clId="{2C772639-3E26-4685-BF44-FB0943C121FA}" dt="2019-02-13T00:16:34.519" v="4264" actId="26606"/>
          <ac:picMkLst>
            <pc:docMk/>
            <pc:sldMk cId="3922148898" sldId="334"/>
            <ac:picMk id="12" creationId="{E22B934E-4539-4006-B393-A9EB0AC64A3D}"/>
          </ac:picMkLst>
        </pc:picChg>
        <pc:picChg chg="mod">
          <ac:chgData name="Robert Smith" userId="939c2fa8dd73f4e5" providerId="LiveId" clId="{2C772639-3E26-4685-BF44-FB0943C121FA}" dt="2019-02-13T00:16:34.519" v="4264" actId="26606"/>
          <ac:picMkLst>
            <pc:docMk/>
            <pc:sldMk cId="3922148898" sldId="334"/>
            <ac:picMk id="14" creationId="{8CDD20A8-9047-4F80-ABFF-BA7443D121ED}"/>
          </ac:picMkLst>
        </pc:picChg>
        <pc:picChg chg="mod ord">
          <ac:chgData name="Robert Smith" userId="939c2fa8dd73f4e5" providerId="LiveId" clId="{2C772639-3E26-4685-BF44-FB0943C121FA}" dt="2019-02-13T00:16:34.519" v="4264" actId="26606"/>
          <ac:picMkLst>
            <pc:docMk/>
            <pc:sldMk cId="3922148898" sldId="334"/>
            <ac:picMk id="24" creationId="{B26A8EC3-DAAA-489A-9E42-328114815084}"/>
          </ac:picMkLst>
        </pc:picChg>
      </pc:sldChg>
      <pc:sldChg chg="addSp delSp modSp add">
        <pc:chgData name="Robert Smith" userId="939c2fa8dd73f4e5" providerId="LiveId" clId="{2C772639-3E26-4685-BF44-FB0943C121FA}" dt="2019-02-13T03:38:10.722" v="5001" actId="20577"/>
        <pc:sldMkLst>
          <pc:docMk/>
          <pc:sldMk cId="3397062950" sldId="335"/>
        </pc:sldMkLst>
        <pc:spChg chg="mod">
          <ac:chgData name="Robert Smith" userId="939c2fa8dd73f4e5" providerId="LiveId" clId="{2C772639-3E26-4685-BF44-FB0943C121FA}" dt="2019-02-13T03:38:10.722" v="5001" actId="20577"/>
          <ac:spMkLst>
            <pc:docMk/>
            <pc:sldMk cId="3397062950" sldId="335"/>
            <ac:spMk id="2" creationId="{EB4804E3-D8CF-4A9D-AA96-C937C6692B09}"/>
          </ac:spMkLst>
        </pc:spChg>
        <pc:spChg chg="add del mod">
          <ac:chgData name="Robert Smith" userId="939c2fa8dd73f4e5" providerId="LiveId" clId="{2C772639-3E26-4685-BF44-FB0943C121FA}" dt="2019-02-13T03:36:35.364" v="4983" actId="931"/>
          <ac:spMkLst>
            <pc:docMk/>
            <pc:sldMk cId="3397062950" sldId="335"/>
            <ac:spMk id="3" creationId="{7E39A6D2-2BCF-433C-9DCA-D61B0F3D0BBD}"/>
          </ac:spMkLst>
        </pc:spChg>
        <pc:spChg chg="add">
          <ac:chgData name="Robert Smith" userId="939c2fa8dd73f4e5" providerId="LiveId" clId="{2C772639-3E26-4685-BF44-FB0943C121FA}" dt="2019-02-13T03:34:20.163" v="4979" actId="26606"/>
          <ac:spMkLst>
            <pc:docMk/>
            <pc:sldMk cId="3397062950" sldId="335"/>
            <ac:spMk id="10" creationId="{DB66F6E8-4D4A-4907-940A-774703A2D0FE}"/>
          </ac:spMkLst>
        </pc:spChg>
        <pc:spChg chg="add">
          <ac:chgData name="Robert Smith" userId="939c2fa8dd73f4e5" providerId="LiveId" clId="{2C772639-3E26-4685-BF44-FB0943C121FA}" dt="2019-02-13T03:34:20.163" v="4979" actId="26606"/>
          <ac:spMkLst>
            <pc:docMk/>
            <pc:sldMk cId="3397062950" sldId="335"/>
            <ac:spMk id="12" creationId="{8F1F5A56-E82B-4FD5-9025-B72896FFBB6D}"/>
          </ac:spMkLst>
        </pc:spChg>
        <pc:graphicFrameChg chg="del mod modGraphic">
          <ac:chgData name="Robert Smith" userId="939c2fa8dd73f4e5" providerId="LiveId" clId="{2C772639-3E26-4685-BF44-FB0943C121FA}" dt="2019-02-13T03:34:34.531" v="4982" actId="478"/>
          <ac:graphicFrameMkLst>
            <pc:docMk/>
            <pc:sldMk cId="3397062950" sldId="335"/>
            <ac:graphicFrameMk id="5" creationId="{8F6E4049-36B6-4581-8350-FFA6DDBE7CBF}"/>
          </ac:graphicFrameMkLst>
        </pc:graphicFrameChg>
        <pc:picChg chg="add mod">
          <ac:chgData name="Robert Smith" userId="939c2fa8dd73f4e5" providerId="LiveId" clId="{2C772639-3E26-4685-BF44-FB0943C121FA}" dt="2019-02-13T03:36:45.305" v="4988" actId="1076"/>
          <ac:picMkLst>
            <pc:docMk/>
            <pc:sldMk cId="3397062950" sldId="335"/>
            <ac:picMk id="6" creationId="{B9C6E3B0-B1F0-4791-B242-50009767EC81}"/>
          </ac:picMkLst>
        </pc:picChg>
      </pc:sldChg>
      <pc:sldChg chg="modSp add">
        <pc:chgData name="Robert Smith" userId="939c2fa8dd73f4e5" providerId="LiveId" clId="{2C772639-3E26-4685-BF44-FB0943C121FA}" dt="2019-02-14T21:52:23.636" v="5007" actId="1076"/>
        <pc:sldMkLst>
          <pc:docMk/>
          <pc:sldMk cId="514175912" sldId="336"/>
        </pc:sldMkLst>
        <pc:spChg chg="mod">
          <ac:chgData name="Robert Smith" userId="939c2fa8dd73f4e5" providerId="LiveId" clId="{2C772639-3E26-4685-BF44-FB0943C121FA}" dt="2019-02-13T03:38:20.361" v="5004" actId="20577"/>
          <ac:spMkLst>
            <pc:docMk/>
            <pc:sldMk cId="514175912" sldId="336"/>
            <ac:spMk id="2" creationId="{EB4804E3-D8CF-4A9D-AA96-C937C6692B09}"/>
          </ac:spMkLst>
        </pc:spChg>
        <pc:picChg chg="mod">
          <ac:chgData name="Robert Smith" userId="939c2fa8dd73f4e5" providerId="LiveId" clId="{2C772639-3E26-4685-BF44-FB0943C121FA}" dt="2019-02-14T21:52:23.636" v="5007" actId="1076"/>
          <ac:picMkLst>
            <pc:docMk/>
            <pc:sldMk cId="514175912" sldId="336"/>
            <ac:picMk id="6" creationId="{B9C6E3B0-B1F0-4791-B242-50009767EC81}"/>
          </ac:picMkLst>
        </pc:picChg>
      </pc:sldChg>
      <pc:sldChg chg="modSp add ord">
        <pc:chgData name="Robert Smith" userId="939c2fa8dd73f4e5" providerId="LiveId" clId="{2C772639-3E26-4685-BF44-FB0943C121FA}" dt="2019-02-14T21:55:25.433" v="5020" actId="20577"/>
        <pc:sldMkLst>
          <pc:docMk/>
          <pc:sldMk cId="1603041262" sldId="337"/>
        </pc:sldMkLst>
        <pc:spChg chg="mod">
          <ac:chgData name="Robert Smith" userId="939c2fa8dd73f4e5" providerId="LiveId" clId="{2C772639-3E26-4685-BF44-FB0943C121FA}" dt="2019-02-14T21:55:25.433" v="5020" actId="20577"/>
          <ac:spMkLst>
            <pc:docMk/>
            <pc:sldMk cId="1603041262" sldId="337"/>
            <ac:spMk id="8" creationId="{B2F6E8B2-8F60-4956-A647-5D401851999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6" Type="http://schemas.openxmlformats.org/officeDocument/2006/relationships/image" Target="../media/image24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6" Type="http://schemas.openxmlformats.org/officeDocument/2006/relationships/image" Target="../media/image24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9EEFD-F2FE-4188-BA1D-35F058CAA09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ED0641E-6F39-42CB-AA33-2F3B0FE5E8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A: Streets and Transportation			$123m</a:t>
          </a:r>
        </a:p>
      </dgm:t>
    </dgm:pt>
    <dgm:pt modelId="{9D96DF59-9751-42BC-99C6-8244BE84AB86}" type="parTrans" cxnId="{2E3E617E-D1DE-4515-BBBB-890F1422A17D}">
      <dgm:prSet/>
      <dgm:spPr/>
      <dgm:t>
        <a:bodyPr/>
        <a:lstStyle/>
        <a:p>
          <a:endParaRPr lang="en-US" b="1"/>
        </a:p>
      </dgm:t>
    </dgm:pt>
    <dgm:pt modelId="{E27F901A-47E5-4E46-8FE6-24F47494AB04}" type="sibTrans" cxnId="{2E3E617E-D1DE-4515-BBBB-890F1422A17D}">
      <dgm:prSet/>
      <dgm:spPr/>
      <dgm:t>
        <a:bodyPr/>
        <a:lstStyle/>
        <a:p>
          <a:endParaRPr lang="en-US" b="1"/>
        </a:p>
      </dgm:t>
    </dgm:pt>
    <dgm:pt modelId="{39C7767B-2F6D-45C7-9457-A4F388B9F8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B: Public Safety					$ 51m</a:t>
          </a:r>
        </a:p>
      </dgm:t>
    </dgm:pt>
    <dgm:pt modelId="{E8D594CB-A2B4-4FDB-9C8F-506DAD663DF0}" type="parTrans" cxnId="{2FCA3BC0-AF82-4D7D-8F25-37B1F1110613}">
      <dgm:prSet/>
      <dgm:spPr/>
      <dgm:t>
        <a:bodyPr/>
        <a:lstStyle/>
        <a:p>
          <a:endParaRPr lang="en-US" b="1"/>
        </a:p>
      </dgm:t>
    </dgm:pt>
    <dgm:pt modelId="{DE450DFB-7FE8-409A-941B-67AE422DB338}" type="sibTrans" cxnId="{2FCA3BC0-AF82-4D7D-8F25-37B1F1110613}">
      <dgm:prSet/>
      <dgm:spPr/>
      <dgm:t>
        <a:bodyPr/>
        <a:lstStyle/>
        <a:p>
          <a:endParaRPr lang="en-US" b="1"/>
        </a:p>
      </dgm:t>
    </dgm:pt>
    <dgm:pt modelId="{82CA29E7-8B02-403A-812C-5A14448451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C: Storm Drainage				$ 47m</a:t>
          </a:r>
        </a:p>
      </dgm:t>
    </dgm:pt>
    <dgm:pt modelId="{7A54EF60-608E-4810-9DC1-99D0C487B386}" type="parTrans" cxnId="{8481A06C-7923-48B7-9289-D8D050AE3496}">
      <dgm:prSet/>
      <dgm:spPr/>
      <dgm:t>
        <a:bodyPr/>
        <a:lstStyle/>
        <a:p>
          <a:endParaRPr lang="en-US" b="1"/>
        </a:p>
      </dgm:t>
    </dgm:pt>
    <dgm:pt modelId="{00ABC419-C5FE-43A1-9614-C2F95E83A2C3}" type="sibTrans" cxnId="{8481A06C-7923-48B7-9289-D8D050AE3496}">
      <dgm:prSet/>
      <dgm:spPr/>
      <dgm:t>
        <a:bodyPr/>
        <a:lstStyle/>
        <a:p>
          <a:endParaRPr lang="en-US" b="1"/>
        </a:p>
      </dgm:t>
    </dgm:pt>
    <dgm:pt modelId="{AF331ADC-AC6D-4D71-B205-3A9AD74849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D: Parks and Recreation				$118m</a:t>
          </a:r>
        </a:p>
      </dgm:t>
    </dgm:pt>
    <dgm:pt modelId="{6F466F8A-5AFE-48EC-BA2A-B0013FB4842C}" type="parTrans" cxnId="{3D839BC5-A2F1-4CCD-8443-028256B28D05}">
      <dgm:prSet/>
      <dgm:spPr/>
      <dgm:t>
        <a:bodyPr/>
        <a:lstStyle/>
        <a:p>
          <a:endParaRPr lang="en-US" b="1"/>
        </a:p>
      </dgm:t>
    </dgm:pt>
    <dgm:pt modelId="{A65420E2-FDF1-41D3-A410-ABB05CF87D34}" type="sibTrans" cxnId="{3D839BC5-A2F1-4CCD-8443-028256B28D05}">
      <dgm:prSet/>
      <dgm:spPr/>
      <dgm:t>
        <a:bodyPr/>
        <a:lstStyle/>
        <a:p>
          <a:endParaRPr lang="en-US" b="1"/>
        </a:p>
      </dgm:t>
    </dgm:pt>
    <dgm:pt modelId="{93B6C93A-1AFD-4EB5-9908-A0508304BB4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E: Libraries					$ 21m</a:t>
          </a:r>
        </a:p>
      </dgm:t>
    </dgm:pt>
    <dgm:pt modelId="{6D972677-1F1C-44EC-857D-7655A342F590}" type="parTrans" cxnId="{67354CEF-D77F-46DC-B7E8-94FD5A235633}">
      <dgm:prSet/>
      <dgm:spPr/>
      <dgm:t>
        <a:bodyPr/>
        <a:lstStyle/>
        <a:p>
          <a:endParaRPr lang="en-US" b="1"/>
        </a:p>
      </dgm:t>
    </dgm:pt>
    <dgm:pt modelId="{4055B349-E993-457F-94F9-B48F3200AF15}" type="sibTrans" cxnId="{67354CEF-D77F-46DC-B7E8-94FD5A235633}">
      <dgm:prSet/>
      <dgm:spPr/>
      <dgm:t>
        <a:bodyPr/>
        <a:lstStyle/>
        <a:p>
          <a:endParaRPr lang="en-US" b="1"/>
        </a:p>
      </dgm:t>
    </dgm:pt>
    <dgm:pt modelId="{35D3A0F0-7CEB-4D88-BB8D-A2DFFA71D19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F: Economic Development			$ 46m</a:t>
          </a:r>
        </a:p>
      </dgm:t>
    </dgm:pt>
    <dgm:pt modelId="{2A3733B7-DC54-4718-A4C7-9C41D5F7E038}" type="parTrans" cxnId="{A7ABFCA8-4520-440B-8C5B-170815F9775E}">
      <dgm:prSet/>
      <dgm:spPr/>
      <dgm:t>
        <a:bodyPr/>
        <a:lstStyle/>
        <a:p>
          <a:endParaRPr lang="en-US" b="1"/>
        </a:p>
      </dgm:t>
    </dgm:pt>
    <dgm:pt modelId="{F9D4ABAC-6724-4755-BA68-9BCE979EF2E5}" type="sibTrans" cxnId="{A7ABFCA8-4520-440B-8C5B-170815F9775E}">
      <dgm:prSet/>
      <dgm:spPr/>
      <dgm:t>
        <a:bodyPr/>
        <a:lstStyle/>
        <a:p>
          <a:endParaRPr lang="en-US" b="1"/>
        </a:p>
      </dgm:t>
    </dgm:pt>
    <dgm:pt modelId="{D0CDAE61-2888-40B0-96CB-BAAD545F8B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G: Municipal Facilities				$   6m</a:t>
          </a:r>
        </a:p>
      </dgm:t>
    </dgm:pt>
    <dgm:pt modelId="{1F98456F-5595-4BAA-B576-6F1FA48E34E9}" type="parTrans" cxnId="{E190B960-5EB4-44A1-95D2-B4166EA3728F}">
      <dgm:prSet/>
      <dgm:spPr/>
      <dgm:t>
        <a:bodyPr/>
        <a:lstStyle/>
        <a:p>
          <a:endParaRPr lang="en-US" b="1"/>
        </a:p>
      </dgm:t>
    </dgm:pt>
    <dgm:pt modelId="{82B10A08-ECD8-4F1D-87FF-EBF4C60747AF}" type="sibTrans" cxnId="{E190B960-5EB4-44A1-95D2-B4166EA3728F}">
      <dgm:prSet/>
      <dgm:spPr/>
      <dgm:t>
        <a:bodyPr/>
        <a:lstStyle/>
        <a:p>
          <a:endParaRPr lang="en-US" b="1"/>
        </a:p>
      </dgm:t>
    </dgm:pt>
    <dgm:pt modelId="{D5EC3AD0-AE90-4713-A675-A16FA7C7FE0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H: Animal Shelter				$  12m</a:t>
          </a:r>
        </a:p>
      </dgm:t>
    </dgm:pt>
    <dgm:pt modelId="{AA763A7E-22B8-497F-838F-B62C871EC0B4}" type="parTrans" cxnId="{BFA30679-32D9-4E0A-B043-689EBC4DFDD3}">
      <dgm:prSet/>
      <dgm:spPr/>
      <dgm:t>
        <a:bodyPr/>
        <a:lstStyle/>
        <a:p>
          <a:endParaRPr lang="en-US" b="1"/>
        </a:p>
      </dgm:t>
    </dgm:pt>
    <dgm:pt modelId="{6D3A1BFB-3FB9-4DA8-9E91-A27F89ACB33F}" type="sibTrans" cxnId="{BFA30679-32D9-4E0A-B043-689EBC4DFDD3}">
      <dgm:prSet/>
      <dgm:spPr/>
      <dgm:t>
        <a:bodyPr/>
        <a:lstStyle/>
        <a:p>
          <a:endParaRPr lang="en-US" b="1"/>
        </a:p>
      </dgm:t>
    </dgm:pt>
    <dgm:pt modelId="{54446938-9CA4-4558-9957-D61308F177E1}" type="pres">
      <dgm:prSet presAssocID="{3DD9EEFD-F2FE-4188-BA1D-35F058CAA09B}" presName="root" presStyleCnt="0">
        <dgm:presLayoutVars>
          <dgm:dir/>
          <dgm:resizeHandles val="exact"/>
        </dgm:presLayoutVars>
      </dgm:prSet>
      <dgm:spPr/>
    </dgm:pt>
    <dgm:pt modelId="{7592FA03-3354-46BA-91A7-87E99E985912}" type="pres">
      <dgm:prSet presAssocID="{2ED0641E-6F39-42CB-AA33-2F3B0FE5E86A}" presName="compNode" presStyleCnt="0"/>
      <dgm:spPr/>
    </dgm:pt>
    <dgm:pt modelId="{F201DFDC-E647-4449-9365-5A44C34B5452}" type="pres">
      <dgm:prSet presAssocID="{2ED0641E-6F39-42CB-AA33-2F3B0FE5E86A}" presName="bgRect" presStyleLbl="bgShp" presStyleIdx="0" presStyleCnt="8"/>
      <dgm:spPr/>
    </dgm:pt>
    <dgm:pt modelId="{ECC26BB4-E89C-4E44-AF97-848AD3ADA0AD}" type="pres">
      <dgm:prSet presAssocID="{2ED0641E-6F39-42CB-AA33-2F3B0FE5E86A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88BB86C4-394B-49C0-9F34-2899681EE603}" type="pres">
      <dgm:prSet presAssocID="{2ED0641E-6F39-42CB-AA33-2F3B0FE5E86A}" presName="spaceRect" presStyleCnt="0"/>
      <dgm:spPr/>
    </dgm:pt>
    <dgm:pt modelId="{E692BABC-5279-46DE-8B92-B55A9021DC24}" type="pres">
      <dgm:prSet presAssocID="{2ED0641E-6F39-42CB-AA33-2F3B0FE5E86A}" presName="parTx" presStyleLbl="revTx" presStyleIdx="0" presStyleCnt="8">
        <dgm:presLayoutVars>
          <dgm:chMax val="0"/>
          <dgm:chPref val="0"/>
        </dgm:presLayoutVars>
      </dgm:prSet>
      <dgm:spPr/>
    </dgm:pt>
    <dgm:pt modelId="{AB4596C2-0740-4CA2-8FC6-DA1A776F53C9}" type="pres">
      <dgm:prSet presAssocID="{E27F901A-47E5-4E46-8FE6-24F47494AB04}" presName="sibTrans" presStyleCnt="0"/>
      <dgm:spPr/>
    </dgm:pt>
    <dgm:pt modelId="{CEB81F32-9BCE-4893-B42C-5B609015AF68}" type="pres">
      <dgm:prSet presAssocID="{39C7767B-2F6D-45C7-9457-A4F388B9F8C2}" presName="compNode" presStyleCnt="0"/>
      <dgm:spPr/>
    </dgm:pt>
    <dgm:pt modelId="{07F026E6-6E34-4605-8DC4-CDC6C4F75A4F}" type="pres">
      <dgm:prSet presAssocID="{39C7767B-2F6D-45C7-9457-A4F388B9F8C2}" presName="bgRect" presStyleLbl="bgShp" presStyleIdx="1" presStyleCnt="8"/>
      <dgm:spPr/>
    </dgm:pt>
    <dgm:pt modelId="{30BA4700-51D5-4D50-972B-3A0D849B7BB6}" type="pres">
      <dgm:prSet presAssocID="{39C7767B-2F6D-45C7-9457-A4F388B9F8C2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curity Camera"/>
        </a:ext>
      </dgm:extLst>
    </dgm:pt>
    <dgm:pt modelId="{15F1E022-0C60-4FA2-B665-EEA8A28ADA10}" type="pres">
      <dgm:prSet presAssocID="{39C7767B-2F6D-45C7-9457-A4F388B9F8C2}" presName="spaceRect" presStyleCnt="0"/>
      <dgm:spPr/>
    </dgm:pt>
    <dgm:pt modelId="{E9D44AF3-CE3E-4127-BF86-98BAAEF1F0C4}" type="pres">
      <dgm:prSet presAssocID="{39C7767B-2F6D-45C7-9457-A4F388B9F8C2}" presName="parTx" presStyleLbl="revTx" presStyleIdx="1" presStyleCnt="8">
        <dgm:presLayoutVars>
          <dgm:chMax val="0"/>
          <dgm:chPref val="0"/>
        </dgm:presLayoutVars>
      </dgm:prSet>
      <dgm:spPr/>
    </dgm:pt>
    <dgm:pt modelId="{6A1536DB-F3A2-4B9A-8546-F71D555F30E7}" type="pres">
      <dgm:prSet presAssocID="{DE450DFB-7FE8-409A-941B-67AE422DB338}" presName="sibTrans" presStyleCnt="0"/>
      <dgm:spPr/>
    </dgm:pt>
    <dgm:pt modelId="{9F27457D-240C-4203-A7C1-D9AFB2E51CAF}" type="pres">
      <dgm:prSet presAssocID="{82CA29E7-8B02-403A-812C-5A14448451FB}" presName="compNode" presStyleCnt="0"/>
      <dgm:spPr/>
    </dgm:pt>
    <dgm:pt modelId="{3885EEE4-8E45-4D6B-AE22-C37A90866B58}" type="pres">
      <dgm:prSet presAssocID="{82CA29E7-8B02-403A-812C-5A14448451FB}" presName="bgRect" presStyleLbl="bgShp" presStyleIdx="2" presStyleCnt="8"/>
      <dgm:spPr/>
    </dgm:pt>
    <dgm:pt modelId="{A177405D-8904-42FA-8489-A7705AA22F65}" type="pres">
      <dgm:prSet presAssocID="{82CA29E7-8B02-403A-812C-5A14448451FB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17B90D41-160F-4ADE-9AC3-7911F02C09EF}" type="pres">
      <dgm:prSet presAssocID="{82CA29E7-8B02-403A-812C-5A14448451FB}" presName="spaceRect" presStyleCnt="0"/>
      <dgm:spPr/>
    </dgm:pt>
    <dgm:pt modelId="{F5BD271B-4269-4B1D-8DD6-E7562CDD5E63}" type="pres">
      <dgm:prSet presAssocID="{82CA29E7-8B02-403A-812C-5A14448451FB}" presName="parTx" presStyleLbl="revTx" presStyleIdx="2" presStyleCnt="8">
        <dgm:presLayoutVars>
          <dgm:chMax val="0"/>
          <dgm:chPref val="0"/>
        </dgm:presLayoutVars>
      </dgm:prSet>
      <dgm:spPr/>
    </dgm:pt>
    <dgm:pt modelId="{C7055096-D6E4-46E2-B3E6-CC2646B886A1}" type="pres">
      <dgm:prSet presAssocID="{00ABC419-C5FE-43A1-9614-C2F95E83A2C3}" presName="sibTrans" presStyleCnt="0"/>
      <dgm:spPr/>
    </dgm:pt>
    <dgm:pt modelId="{AD54673C-0BA2-4FE2-9224-355A78CFC0C0}" type="pres">
      <dgm:prSet presAssocID="{AF331ADC-AC6D-4D71-B205-3A9AD748497A}" presName="compNode" presStyleCnt="0"/>
      <dgm:spPr/>
    </dgm:pt>
    <dgm:pt modelId="{491C7625-7B7A-44DA-BE40-521E7F2D2DF2}" type="pres">
      <dgm:prSet presAssocID="{AF331ADC-AC6D-4D71-B205-3A9AD748497A}" presName="bgRect" presStyleLbl="bgShp" presStyleIdx="3" presStyleCnt="8"/>
      <dgm:spPr/>
    </dgm:pt>
    <dgm:pt modelId="{7287B8C0-1954-43A1-9704-09A95D12C139}" type="pres">
      <dgm:prSet presAssocID="{AF331ADC-AC6D-4D71-B205-3A9AD748497A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ketball"/>
        </a:ext>
      </dgm:extLst>
    </dgm:pt>
    <dgm:pt modelId="{14392932-53B9-43AA-8A61-DD6366E75F68}" type="pres">
      <dgm:prSet presAssocID="{AF331ADC-AC6D-4D71-B205-3A9AD748497A}" presName="spaceRect" presStyleCnt="0"/>
      <dgm:spPr/>
    </dgm:pt>
    <dgm:pt modelId="{A82A5C1E-EEB3-4BE1-B366-885B0727CA00}" type="pres">
      <dgm:prSet presAssocID="{AF331ADC-AC6D-4D71-B205-3A9AD748497A}" presName="parTx" presStyleLbl="revTx" presStyleIdx="3" presStyleCnt="8">
        <dgm:presLayoutVars>
          <dgm:chMax val="0"/>
          <dgm:chPref val="0"/>
        </dgm:presLayoutVars>
      </dgm:prSet>
      <dgm:spPr/>
    </dgm:pt>
    <dgm:pt modelId="{54AE3B9B-0003-49A5-BEAB-4A8C41EC3AD2}" type="pres">
      <dgm:prSet presAssocID="{A65420E2-FDF1-41D3-A410-ABB05CF87D34}" presName="sibTrans" presStyleCnt="0"/>
      <dgm:spPr/>
    </dgm:pt>
    <dgm:pt modelId="{3B718DE4-509E-4B33-B013-A5DE28E09254}" type="pres">
      <dgm:prSet presAssocID="{93B6C93A-1AFD-4EB5-9908-A0508304BB45}" presName="compNode" presStyleCnt="0"/>
      <dgm:spPr/>
    </dgm:pt>
    <dgm:pt modelId="{2E9EC282-CF5B-423F-8DC9-8AA9C19C7366}" type="pres">
      <dgm:prSet presAssocID="{93B6C93A-1AFD-4EB5-9908-A0508304BB45}" presName="bgRect" presStyleLbl="bgShp" presStyleIdx="4" presStyleCnt="8"/>
      <dgm:spPr/>
    </dgm:pt>
    <dgm:pt modelId="{8DF1AEDC-25C2-44A7-94A3-362D42B904F7}" type="pres">
      <dgm:prSet presAssocID="{93B6C93A-1AFD-4EB5-9908-A0508304BB45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75D0719-A0F0-4CA0-986C-5370D2CB3F11}" type="pres">
      <dgm:prSet presAssocID="{93B6C93A-1AFD-4EB5-9908-A0508304BB45}" presName="spaceRect" presStyleCnt="0"/>
      <dgm:spPr/>
    </dgm:pt>
    <dgm:pt modelId="{CCB3779C-54A3-4F47-B122-5AC9443B394B}" type="pres">
      <dgm:prSet presAssocID="{93B6C93A-1AFD-4EB5-9908-A0508304BB45}" presName="parTx" presStyleLbl="revTx" presStyleIdx="4" presStyleCnt="8">
        <dgm:presLayoutVars>
          <dgm:chMax val="0"/>
          <dgm:chPref val="0"/>
        </dgm:presLayoutVars>
      </dgm:prSet>
      <dgm:spPr/>
    </dgm:pt>
    <dgm:pt modelId="{7A3210D2-5F45-4E24-B845-84E95A68C41F}" type="pres">
      <dgm:prSet presAssocID="{4055B349-E993-457F-94F9-B48F3200AF15}" presName="sibTrans" presStyleCnt="0"/>
      <dgm:spPr/>
    </dgm:pt>
    <dgm:pt modelId="{DF1AD33E-32EF-4CC3-A940-3AC40C405514}" type="pres">
      <dgm:prSet presAssocID="{35D3A0F0-7CEB-4D88-BB8D-A2DFFA71D19E}" presName="compNode" presStyleCnt="0"/>
      <dgm:spPr/>
    </dgm:pt>
    <dgm:pt modelId="{149DE8EF-F014-4368-95FD-3BB205E9B5C6}" type="pres">
      <dgm:prSet presAssocID="{35D3A0F0-7CEB-4D88-BB8D-A2DFFA71D19E}" presName="bgRect" presStyleLbl="bgShp" presStyleIdx="5" presStyleCnt="8"/>
      <dgm:spPr/>
    </dgm:pt>
    <dgm:pt modelId="{3523B798-EF47-4496-A695-442AF25DC682}" type="pres">
      <dgm:prSet presAssocID="{35D3A0F0-7CEB-4D88-BB8D-A2DFFA71D19E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E36D7CFC-CA4A-439B-B578-05A1F39E0207}" type="pres">
      <dgm:prSet presAssocID="{35D3A0F0-7CEB-4D88-BB8D-A2DFFA71D19E}" presName="spaceRect" presStyleCnt="0"/>
      <dgm:spPr/>
    </dgm:pt>
    <dgm:pt modelId="{ED97920E-F39E-4E68-A9DD-6654B978EA92}" type="pres">
      <dgm:prSet presAssocID="{35D3A0F0-7CEB-4D88-BB8D-A2DFFA71D19E}" presName="parTx" presStyleLbl="revTx" presStyleIdx="5" presStyleCnt="8">
        <dgm:presLayoutVars>
          <dgm:chMax val="0"/>
          <dgm:chPref val="0"/>
        </dgm:presLayoutVars>
      </dgm:prSet>
      <dgm:spPr/>
    </dgm:pt>
    <dgm:pt modelId="{123AB080-613B-4461-B9C0-6C2CAB4B3AE5}" type="pres">
      <dgm:prSet presAssocID="{F9D4ABAC-6724-4755-BA68-9BCE979EF2E5}" presName="sibTrans" presStyleCnt="0"/>
      <dgm:spPr/>
    </dgm:pt>
    <dgm:pt modelId="{8839945F-3AD7-42A1-BA31-9D234792C6B5}" type="pres">
      <dgm:prSet presAssocID="{D0CDAE61-2888-40B0-96CB-BAAD545F8BBB}" presName="compNode" presStyleCnt="0"/>
      <dgm:spPr/>
    </dgm:pt>
    <dgm:pt modelId="{16BA39D4-123C-4141-981D-F96B0C63EBBC}" type="pres">
      <dgm:prSet presAssocID="{D0CDAE61-2888-40B0-96CB-BAAD545F8BBB}" presName="bgRect" presStyleLbl="bgShp" presStyleIdx="6" presStyleCnt="8"/>
      <dgm:spPr/>
    </dgm:pt>
    <dgm:pt modelId="{DFBFAE16-C900-4CF3-A7B3-C667923194B7}" type="pres">
      <dgm:prSet presAssocID="{D0CDAE61-2888-40B0-96CB-BAAD545F8BBB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35A0D7D6-7CAB-4FC1-9D0F-846329FBDA82}" type="pres">
      <dgm:prSet presAssocID="{D0CDAE61-2888-40B0-96CB-BAAD545F8BBB}" presName="spaceRect" presStyleCnt="0"/>
      <dgm:spPr/>
    </dgm:pt>
    <dgm:pt modelId="{D6B91A93-B164-418F-9E7A-EDB53CA79E96}" type="pres">
      <dgm:prSet presAssocID="{D0CDAE61-2888-40B0-96CB-BAAD545F8BBB}" presName="parTx" presStyleLbl="revTx" presStyleIdx="6" presStyleCnt="8">
        <dgm:presLayoutVars>
          <dgm:chMax val="0"/>
          <dgm:chPref val="0"/>
        </dgm:presLayoutVars>
      </dgm:prSet>
      <dgm:spPr/>
    </dgm:pt>
    <dgm:pt modelId="{4523DE1D-7F90-447F-B60A-943C6BD10DA1}" type="pres">
      <dgm:prSet presAssocID="{82B10A08-ECD8-4F1D-87FF-EBF4C60747AF}" presName="sibTrans" presStyleCnt="0"/>
      <dgm:spPr/>
    </dgm:pt>
    <dgm:pt modelId="{742EDD84-5F9F-400F-BB40-C6CAF44037F1}" type="pres">
      <dgm:prSet presAssocID="{D5EC3AD0-AE90-4713-A675-A16FA7C7FE00}" presName="compNode" presStyleCnt="0"/>
      <dgm:spPr/>
    </dgm:pt>
    <dgm:pt modelId="{F881E4CC-A5BF-412A-BF3C-702CA53406B3}" type="pres">
      <dgm:prSet presAssocID="{D5EC3AD0-AE90-4713-A675-A16FA7C7FE00}" presName="bgRect" presStyleLbl="bgShp" presStyleIdx="7" presStyleCnt="8"/>
      <dgm:spPr/>
    </dgm:pt>
    <dgm:pt modelId="{00851443-E17E-4B65-987B-B33CED633E45}" type="pres">
      <dgm:prSet presAssocID="{D5EC3AD0-AE90-4713-A675-A16FA7C7FE00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g"/>
        </a:ext>
      </dgm:extLst>
    </dgm:pt>
    <dgm:pt modelId="{912E0BD1-DA47-4E33-AF41-CD69CC4128AF}" type="pres">
      <dgm:prSet presAssocID="{D5EC3AD0-AE90-4713-A675-A16FA7C7FE00}" presName="spaceRect" presStyleCnt="0"/>
      <dgm:spPr/>
    </dgm:pt>
    <dgm:pt modelId="{08466636-FAE5-498F-9123-CEBBB1A222D6}" type="pres">
      <dgm:prSet presAssocID="{D5EC3AD0-AE90-4713-A675-A16FA7C7FE00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5725D501-6B6E-4600-B7A9-B61EEA8BED77}" type="presOf" srcId="{82CA29E7-8B02-403A-812C-5A14448451FB}" destId="{F5BD271B-4269-4B1D-8DD6-E7562CDD5E63}" srcOrd="0" destOrd="0" presId="urn:microsoft.com/office/officeart/2018/2/layout/IconVerticalSolidList"/>
    <dgm:cxn modelId="{0796BA09-85D1-49AA-9C48-7098B3BF0803}" type="presOf" srcId="{93B6C93A-1AFD-4EB5-9908-A0508304BB45}" destId="{CCB3779C-54A3-4F47-B122-5AC9443B394B}" srcOrd="0" destOrd="0" presId="urn:microsoft.com/office/officeart/2018/2/layout/IconVerticalSolidList"/>
    <dgm:cxn modelId="{E190B960-5EB4-44A1-95D2-B4166EA3728F}" srcId="{3DD9EEFD-F2FE-4188-BA1D-35F058CAA09B}" destId="{D0CDAE61-2888-40B0-96CB-BAAD545F8BBB}" srcOrd="6" destOrd="0" parTransId="{1F98456F-5595-4BAA-B576-6F1FA48E34E9}" sibTransId="{82B10A08-ECD8-4F1D-87FF-EBF4C60747AF}"/>
    <dgm:cxn modelId="{8481A06C-7923-48B7-9289-D8D050AE3496}" srcId="{3DD9EEFD-F2FE-4188-BA1D-35F058CAA09B}" destId="{82CA29E7-8B02-403A-812C-5A14448451FB}" srcOrd="2" destOrd="0" parTransId="{7A54EF60-608E-4810-9DC1-99D0C487B386}" sibTransId="{00ABC419-C5FE-43A1-9614-C2F95E83A2C3}"/>
    <dgm:cxn modelId="{BFA30679-32D9-4E0A-B043-689EBC4DFDD3}" srcId="{3DD9EEFD-F2FE-4188-BA1D-35F058CAA09B}" destId="{D5EC3AD0-AE90-4713-A675-A16FA7C7FE00}" srcOrd="7" destOrd="0" parTransId="{AA763A7E-22B8-497F-838F-B62C871EC0B4}" sibTransId="{6D3A1BFB-3FB9-4DA8-9E91-A27F89ACB33F}"/>
    <dgm:cxn modelId="{4F60007B-B41F-460A-A64D-2F7B208C04A7}" type="presOf" srcId="{2ED0641E-6F39-42CB-AA33-2F3B0FE5E86A}" destId="{E692BABC-5279-46DE-8B92-B55A9021DC24}" srcOrd="0" destOrd="0" presId="urn:microsoft.com/office/officeart/2018/2/layout/IconVerticalSolidList"/>
    <dgm:cxn modelId="{2E3E617E-D1DE-4515-BBBB-890F1422A17D}" srcId="{3DD9EEFD-F2FE-4188-BA1D-35F058CAA09B}" destId="{2ED0641E-6F39-42CB-AA33-2F3B0FE5E86A}" srcOrd="0" destOrd="0" parTransId="{9D96DF59-9751-42BC-99C6-8244BE84AB86}" sibTransId="{E27F901A-47E5-4E46-8FE6-24F47494AB04}"/>
    <dgm:cxn modelId="{6DB05994-3225-4AB8-9FEE-91838AD5982A}" type="presOf" srcId="{39C7767B-2F6D-45C7-9457-A4F388B9F8C2}" destId="{E9D44AF3-CE3E-4127-BF86-98BAAEF1F0C4}" srcOrd="0" destOrd="0" presId="urn:microsoft.com/office/officeart/2018/2/layout/IconVerticalSolidList"/>
    <dgm:cxn modelId="{1482F49A-4879-4B56-B076-3A7C511853C9}" type="presOf" srcId="{AF331ADC-AC6D-4D71-B205-3A9AD748497A}" destId="{A82A5C1E-EEB3-4BE1-B366-885B0727CA00}" srcOrd="0" destOrd="0" presId="urn:microsoft.com/office/officeart/2018/2/layout/IconVerticalSolidList"/>
    <dgm:cxn modelId="{0E02D5A2-2F90-483D-9E72-C8C6FD2EB488}" type="presOf" srcId="{3DD9EEFD-F2FE-4188-BA1D-35F058CAA09B}" destId="{54446938-9CA4-4558-9957-D61308F177E1}" srcOrd="0" destOrd="0" presId="urn:microsoft.com/office/officeart/2018/2/layout/IconVerticalSolidList"/>
    <dgm:cxn modelId="{E67D61A4-8F45-462D-82E9-C1CEA15E3FFA}" type="presOf" srcId="{D5EC3AD0-AE90-4713-A675-A16FA7C7FE00}" destId="{08466636-FAE5-498F-9123-CEBBB1A222D6}" srcOrd="0" destOrd="0" presId="urn:microsoft.com/office/officeart/2018/2/layout/IconVerticalSolidList"/>
    <dgm:cxn modelId="{A7ABFCA8-4520-440B-8C5B-170815F9775E}" srcId="{3DD9EEFD-F2FE-4188-BA1D-35F058CAA09B}" destId="{35D3A0F0-7CEB-4D88-BB8D-A2DFFA71D19E}" srcOrd="5" destOrd="0" parTransId="{2A3733B7-DC54-4718-A4C7-9C41D5F7E038}" sibTransId="{F9D4ABAC-6724-4755-BA68-9BCE979EF2E5}"/>
    <dgm:cxn modelId="{527549BF-83AB-4EA9-A630-A05C9AC73561}" type="presOf" srcId="{D0CDAE61-2888-40B0-96CB-BAAD545F8BBB}" destId="{D6B91A93-B164-418F-9E7A-EDB53CA79E96}" srcOrd="0" destOrd="0" presId="urn:microsoft.com/office/officeart/2018/2/layout/IconVerticalSolidList"/>
    <dgm:cxn modelId="{2FCA3BC0-AF82-4D7D-8F25-37B1F1110613}" srcId="{3DD9EEFD-F2FE-4188-BA1D-35F058CAA09B}" destId="{39C7767B-2F6D-45C7-9457-A4F388B9F8C2}" srcOrd="1" destOrd="0" parTransId="{E8D594CB-A2B4-4FDB-9C8F-506DAD663DF0}" sibTransId="{DE450DFB-7FE8-409A-941B-67AE422DB338}"/>
    <dgm:cxn modelId="{67F469C0-9D77-44C3-861D-526FD92FC9C6}" type="presOf" srcId="{35D3A0F0-7CEB-4D88-BB8D-A2DFFA71D19E}" destId="{ED97920E-F39E-4E68-A9DD-6654B978EA92}" srcOrd="0" destOrd="0" presId="urn:microsoft.com/office/officeart/2018/2/layout/IconVerticalSolidList"/>
    <dgm:cxn modelId="{3D839BC5-A2F1-4CCD-8443-028256B28D05}" srcId="{3DD9EEFD-F2FE-4188-BA1D-35F058CAA09B}" destId="{AF331ADC-AC6D-4D71-B205-3A9AD748497A}" srcOrd="3" destOrd="0" parTransId="{6F466F8A-5AFE-48EC-BA2A-B0013FB4842C}" sibTransId="{A65420E2-FDF1-41D3-A410-ABB05CF87D34}"/>
    <dgm:cxn modelId="{67354CEF-D77F-46DC-B7E8-94FD5A235633}" srcId="{3DD9EEFD-F2FE-4188-BA1D-35F058CAA09B}" destId="{93B6C93A-1AFD-4EB5-9908-A0508304BB45}" srcOrd="4" destOrd="0" parTransId="{6D972677-1F1C-44EC-857D-7655A342F590}" sibTransId="{4055B349-E993-457F-94F9-B48F3200AF15}"/>
    <dgm:cxn modelId="{EB28754E-7EB0-4C0B-B9D4-16E6EC0383E2}" type="presParOf" srcId="{54446938-9CA4-4558-9957-D61308F177E1}" destId="{7592FA03-3354-46BA-91A7-87E99E985912}" srcOrd="0" destOrd="0" presId="urn:microsoft.com/office/officeart/2018/2/layout/IconVerticalSolidList"/>
    <dgm:cxn modelId="{7B71FDA4-2B85-4EAF-BF69-0F9EA5ADC3BE}" type="presParOf" srcId="{7592FA03-3354-46BA-91A7-87E99E985912}" destId="{F201DFDC-E647-4449-9365-5A44C34B5452}" srcOrd="0" destOrd="0" presId="urn:microsoft.com/office/officeart/2018/2/layout/IconVerticalSolidList"/>
    <dgm:cxn modelId="{4893BD15-D13C-41F2-8251-BB0670E0C40F}" type="presParOf" srcId="{7592FA03-3354-46BA-91A7-87E99E985912}" destId="{ECC26BB4-E89C-4E44-AF97-848AD3ADA0AD}" srcOrd="1" destOrd="0" presId="urn:microsoft.com/office/officeart/2018/2/layout/IconVerticalSolidList"/>
    <dgm:cxn modelId="{68546F12-5844-430F-8CDA-BBCCD58EFC14}" type="presParOf" srcId="{7592FA03-3354-46BA-91A7-87E99E985912}" destId="{88BB86C4-394B-49C0-9F34-2899681EE603}" srcOrd="2" destOrd="0" presId="urn:microsoft.com/office/officeart/2018/2/layout/IconVerticalSolidList"/>
    <dgm:cxn modelId="{A9B0DBBB-B46D-4D09-8AAC-CD5A7CDE2E68}" type="presParOf" srcId="{7592FA03-3354-46BA-91A7-87E99E985912}" destId="{E692BABC-5279-46DE-8B92-B55A9021DC24}" srcOrd="3" destOrd="0" presId="urn:microsoft.com/office/officeart/2018/2/layout/IconVerticalSolidList"/>
    <dgm:cxn modelId="{F23190C7-1259-492A-8D1A-7573155F2916}" type="presParOf" srcId="{54446938-9CA4-4558-9957-D61308F177E1}" destId="{AB4596C2-0740-4CA2-8FC6-DA1A776F53C9}" srcOrd="1" destOrd="0" presId="urn:microsoft.com/office/officeart/2018/2/layout/IconVerticalSolidList"/>
    <dgm:cxn modelId="{293663A9-C530-4107-A18F-762F4C725EA4}" type="presParOf" srcId="{54446938-9CA4-4558-9957-D61308F177E1}" destId="{CEB81F32-9BCE-4893-B42C-5B609015AF68}" srcOrd="2" destOrd="0" presId="urn:microsoft.com/office/officeart/2018/2/layout/IconVerticalSolidList"/>
    <dgm:cxn modelId="{0903A2DD-A1AE-40C4-B024-1F5AD8480A39}" type="presParOf" srcId="{CEB81F32-9BCE-4893-B42C-5B609015AF68}" destId="{07F026E6-6E34-4605-8DC4-CDC6C4F75A4F}" srcOrd="0" destOrd="0" presId="urn:microsoft.com/office/officeart/2018/2/layout/IconVerticalSolidList"/>
    <dgm:cxn modelId="{ECDC95CE-61F4-4E85-B82D-508C44A81B68}" type="presParOf" srcId="{CEB81F32-9BCE-4893-B42C-5B609015AF68}" destId="{30BA4700-51D5-4D50-972B-3A0D849B7BB6}" srcOrd="1" destOrd="0" presId="urn:microsoft.com/office/officeart/2018/2/layout/IconVerticalSolidList"/>
    <dgm:cxn modelId="{2519B4AC-EB0B-40C8-AD2F-1EBF7F18F622}" type="presParOf" srcId="{CEB81F32-9BCE-4893-B42C-5B609015AF68}" destId="{15F1E022-0C60-4FA2-B665-EEA8A28ADA10}" srcOrd="2" destOrd="0" presId="urn:microsoft.com/office/officeart/2018/2/layout/IconVerticalSolidList"/>
    <dgm:cxn modelId="{E3658752-BE84-4116-8965-22CD77B4DDB6}" type="presParOf" srcId="{CEB81F32-9BCE-4893-B42C-5B609015AF68}" destId="{E9D44AF3-CE3E-4127-BF86-98BAAEF1F0C4}" srcOrd="3" destOrd="0" presId="urn:microsoft.com/office/officeart/2018/2/layout/IconVerticalSolidList"/>
    <dgm:cxn modelId="{6ABA9E09-E6A2-43C2-B9AB-92AEA6211892}" type="presParOf" srcId="{54446938-9CA4-4558-9957-D61308F177E1}" destId="{6A1536DB-F3A2-4B9A-8546-F71D555F30E7}" srcOrd="3" destOrd="0" presId="urn:microsoft.com/office/officeart/2018/2/layout/IconVerticalSolidList"/>
    <dgm:cxn modelId="{F28BB0AF-B1C6-43CD-9159-B6C2E524A93D}" type="presParOf" srcId="{54446938-9CA4-4558-9957-D61308F177E1}" destId="{9F27457D-240C-4203-A7C1-D9AFB2E51CAF}" srcOrd="4" destOrd="0" presId="urn:microsoft.com/office/officeart/2018/2/layout/IconVerticalSolidList"/>
    <dgm:cxn modelId="{2A4084AB-B575-47C2-BC7E-784FEAE8CDB3}" type="presParOf" srcId="{9F27457D-240C-4203-A7C1-D9AFB2E51CAF}" destId="{3885EEE4-8E45-4D6B-AE22-C37A90866B58}" srcOrd="0" destOrd="0" presId="urn:microsoft.com/office/officeart/2018/2/layout/IconVerticalSolidList"/>
    <dgm:cxn modelId="{416D2E58-9065-4216-BE9B-7964A2E5FB69}" type="presParOf" srcId="{9F27457D-240C-4203-A7C1-D9AFB2E51CAF}" destId="{A177405D-8904-42FA-8489-A7705AA22F65}" srcOrd="1" destOrd="0" presId="urn:microsoft.com/office/officeart/2018/2/layout/IconVerticalSolidList"/>
    <dgm:cxn modelId="{09218ADA-C580-4599-A748-E27CF07DB8FD}" type="presParOf" srcId="{9F27457D-240C-4203-A7C1-D9AFB2E51CAF}" destId="{17B90D41-160F-4ADE-9AC3-7911F02C09EF}" srcOrd="2" destOrd="0" presId="urn:microsoft.com/office/officeart/2018/2/layout/IconVerticalSolidList"/>
    <dgm:cxn modelId="{75FA84DB-884F-44AA-BE6E-378918F64A28}" type="presParOf" srcId="{9F27457D-240C-4203-A7C1-D9AFB2E51CAF}" destId="{F5BD271B-4269-4B1D-8DD6-E7562CDD5E63}" srcOrd="3" destOrd="0" presId="urn:microsoft.com/office/officeart/2018/2/layout/IconVerticalSolidList"/>
    <dgm:cxn modelId="{92038EE6-6A3C-49F4-A1E7-560ADF7203EB}" type="presParOf" srcId="{54446938-9CA4-4558-9957-D61308F177E1}" destId="{C7055096-D6E4-46E2-B3E6-CC2646B886A1}" srcOrd="5" destOrd="0" presId="urn:microsoft.com/office/officeart/2018/2/layout/IconVerticalSolidList"/>
    <dgm:cxn modelId="{8AD57312-3505-4AC9-BEDC-981BBFAD0DD9}" type="presParOf" srcId="{54446938-9CA4-4558-9957-D61308F177E1}" destId="{AD54673C-0BA2-4FE2-9224-355A78CFC0C0}" srcOrd="6" destOrd="0" presId="urn:microsoft.com/office/officeart/2018/2/layout/IconVerticalSolidList"/>
    <dgm:cxn modelId="{FE3AA6E0-7C12-4F0B-8905-D47F8417FCD6}" type="presParOf" srcId="{AD54673C-0BA2-4FE2-9224-355A78CFC0C0}" destId="{491C7625-7B7A-44DA-BE40-521E7F2D2DF2}" srcOrd="0" destOrd="0" presId="urn:microsoft.com/office/officeart/2018/2/layout/IconVerticalSolidList"/>
    <dgm:cxn modelId="{0774F4EB-4469-4E21-BCBB-536FEBD891D7}" type="presParOf" srcId="{AD54673C-0BA2-4FE2-9224-355A78CFC0C0}" destId="{7287B8C0-1954-43A1-9704-09A95D12C139}" srcOrd="1" destOrd="0" presId="urn:microsoft.com/office/officeart/2018/2/layout/IconVerticalSolidList"/>
    <dgm:cxn modelId="{F3880EEB-2DDE-40B8-A1E7-13C1D99DF942}" type="presParOf" srcId="{AD54673C-0BA2-4FE2-9224-355A78CFC0C0}" destId="{14392932-53B9-43AA-8A61-DD6366E75F68}" srcOrd="2" destOrd="0" presId="urn:microsoft.com/office/officeart/2018/2/layout/IconVerticalSolidList"/>
    <dgm:cxn modelId="{D0848C49-2B12-4A67-9C98-D91462B1A311}" type="presParOf" srcId="{AD54673C-0BA2-4FE2-9224-355A78CFC0C0}" destId="{A82A5C1E-EEB3-4BE1-B366-885B0727CA00}" srcOrd="3" destOrd="0" presId="urn:microsoft.com/office/officeart/2018/2/layout/IconVerticalSolidList"/>
    <dgm:cxn modelId="{2646433C-1A4E-4518-BD33-AB5720D0473A}" type="presParOf" srcId="{54446938-9CA4-4558-9957-D61308F177E1}" destId="{54AE3B9B-0003-49A5-BEAB-4A8C41EC3AD2}" srcOrd="7" destOrd="0" presId="urn:microsoft.com/office/officeart/2018/2/layout/IconVerticalSolidList"/>
    <dgm:cxn modelId="{791930E1-684C-4CDD-98D6-C15AAC337B7C}" type="presParOf" srcId="{54446938-9CA4-4558-9957-D61308F177E1}" destId="{3B718DE4-509E-4B33-B013-A5DE28E09254}" srcOrd="8" destOrd="0" presId="urn:microsoft.com/office/officeart/2018/2/layout/IconVerticalSolidList"/>
    <dgm:cxn modelId="{B549BD24-1ADB-42C5-8679-E62A481B3D2D}" type="presParOf" srcId="{3B718DE4-509E-4B33-B013-A5DE28E09254}" destId="{2E9EC282-CF5B-423F-8DC9-8AA9C19C7366}" srcOrd="0" destOrd="0" presId="urn:microsoft.com/office/officeart/2018/2/layout/IconVerticalSolidList"/>
    <dgm:cxn modelId="{BCACBD21-4EBE-4C42-8BB0-78092C19A8CA}" type="presParOf" srcId="{3B718DE4-509E-4B33-B013-A5DE28E09254}" destId="{8DF1AEDC-25C2-44A7-94A3-362D42B904F7}" srcOrd="1" destOrd="0" presId="urn:microsoft.com/office/officeart/2018/2/layout/IconVerticalSolidList"/>
    <dgm:cxn modelId="{F5982D52-5247-463F-95BB-4959E75D19E7}" type="presParOf" srcId="{3B718DE4-509E-4B33-B013-A5DE28E09254}" destId="{C75D0719-A0F0-4CA0-986C-5370D2CB3F11}" srcOrd="2" destOrd="0" presId="urn:microsoft.com/office/officeart/2018/2/layout/IconVerticalSolidList"/>
    <dgm:cxn modelId="{5E766B54-CF2B-4DC1-8546-7E59B50797BF}" type="presParOf" srcId="{3B718DE4-509E-4B33-B013-A5DE28E09254}" destId="{CCB3779C-54A3-4F47-B122-5AC9443B394B}" srcOrd="3" destOrd="0" presId="urn:microsoft.com/office/officeart/2018/2/layout/IconVerticalSolidList"/>
    <dgm:cxn modelId="{A5544911-AC3D-482D-9593-A026C160E00E}" type="presParOf" srcId="{54446938-9CA4-4558-9957-D61308F177E1}" destId="{7A3210D2-5F45-4E24-B845-84E95A68C41F}" srcOrd="9" destOrd="0" presId="urn:microsoft.com/office/officeart/2018/2/layout/IconVerticalSolidList"/>
    <dgm:cxn modelId="{E55C4522-FB8F-4EE0-9630-F8AD309B89C5}" type="presParOf" srcId="{54446938-9CA4-4558-9957-D61308F177E1}" destId="{DF1AD33E-32EF-4CC3-A940-3AC40C405514}" srcOrd="10" destOrd="0" presId="urn:microsoft.com/office/officeart/2018/2/layout/IconVerticalSolidList"/>
    <dgm:cxn modelId="{C53E4E42-E252-4B86-97ED-00B49F408C95}" type="presParOf" srcId="{DF1AD33E-32EF-4CC3-A940-3AC40C405514}" destId="{149DE8EF-F014-4368-95FD-3BB205E9B5C6}" srcOrd="0" destOrd="0" presId="urn:microsoft.com/office/officeart/2018/2/layout/IconVerticalSolidList"/>
    <dgm:cxn modelId="{7DE28F71-1B5A-4ADA-9689-C5215E1BCAB0}" type="presParOf" srcId="{DF1AD33E-32EF-4CC3-A940-3AC40C405514}" destId="{3523B798-EF47-4496-A695-442AF25DC682}" srcOrd="1" destOrd="0" presId="urn:microsoft.com/office/officeart/2018/2/layout/IconVerticalSolidList"/>
    <dgm:cxn modelId="{C23746E7-64C9-48B9-8EC0-B009D88042D6}" type="presParOf" srcId="{DF1AD33E-32EF-4CC3-A940-3AC40C405514}" destId="{E36D7CFC-CA4A-439B-B578-05A1F39E0207}" srcOrd="2" destOrd="0" presId="urn:microsoft.com/office/officeart/2018/2/layout/IconVerticalSolidList"/>
    <dgm:cxn modelId="{8FB71EA2-C213-4C72-93A5-2F7EEFA8DB0B}" type="presParOf" srcId="{DF1AD33E-32EF-4CC3-A940-3AC40C405514}" destId="{ED97920E-F39E-4E68-A9DD-6654B978EA92}" srcOrd="3" destOrd="0" presId="urn:microsoft.com/office/officeart/2018/2/layout/IconVerticalSolidList"/>
    <dgm:cxn modelId="{6055EF65-D4B6-4CFD-85BD-899FB98AA4E3}" type="presParOf" srcId="{54446938-9CA4-4558-9957-D61308F177E1}" destId="{123AB080-613B-4461-B9C0-6C2CAB4B3AE5}" srcOrd="11" destOrd="0" presId="urn:microsoft.com/office/officeart/2018/2/layout/IconVerticalSolidList"/>
    <dgm:cxn modelId="{29F2DD6A-BA96-4475-B837-8F01E1C562CC}" type="presParOf" srcId="{54446938-9CA4-4558-9957-D61308F177E1}" destId="{8839945F-3AD7-42A1-BA31-9D234792C6B5}" srcOrd="12" destOrd="0" presId="urn:microsoft.com/office/officeart/2018/2/layout/IconVerticalSolidList"/>
    <dgm:cxn modelId="{3A3F079E-DFAF-47EE-93C8-D051E90DCFFE}" type="presParOf" srcId="{8839945F-3AD7-42A1-BA31-9D234792C6B5}" destId="{16BA39D4-123C-4141-981D-F96B0C63EBBC}" srcOrd="0" destOrd="0" presId="urn:microsoft.com/office/officeart/2018/2/layout/IconVerticalSolidList"/>
    <dgm:cxn modelId="{D4A5725C-040C-404E-A3FE-3A791EA16B01}" type="presParOf" srcId="{8839945F-3AD7-42A1-BA31-9D234792C6B5}" destId="{DFBFAE16-C900-4CF3-A7B3-C667923194B7}" srcOrd="1" destOrd="0" presId="urn:microsoft.com/office/officeart/2018/2/layout/IconVerticalSolidList"/>
    <dgm:cxn modelId="{01A0C02A-E4DA-4CF0-A066-1890A409F1C7}" type="presParOf" srcId="{8839945F-3AD7-42A1-BA31-9D234792C6B5}" destId="{35A0D7D6-7CAB-4FC1-9D0F-846329FBDA82}" srcOrd="2" destOrd="0" presId="urn:microsoft.com/office/officeart/2018/2/layout/IconVerticalSolidList"/>
    <dgm:cxn modelId="{9D7B88CF-1948-41C1-9E84-A3E6BC7D805D}" type="presParOf" srcId="{8839945F-3AD7-42A1-BA31-9D234792C6B5}" destId="{D6B91A93-B164-418F-9E7A-EDB53CA79E96}" srcOrd="3" destOrd="0" presId="urn:microsoft.com/office/officeart/2018/2/layout/IconVerticalSolidList"/>
    <dgm:cxn modelId="{56CC12FE-7CC6-4855-B1D6-F95E478D5286}" type="presParOf" srcId="{54446938-9CA4-4558-9957-D61308F177E1}" destId="{4523DE1D-7F90-447F-B60A-943C6BD10DA1}" srcOrd="13" destOrd="0" presId="urn:microsoft.com/office/officeart/2018/2/layout/IconVerticalSolidList"/>
    <dgm:cxn modelId="{F953579D-5E9C-4B28-BC52-CEFEBCC67F9D}" type="presParOf" srcId="{54446938-9CA4-4558-9957-D61308F177E1}" destId="{742EDD84-5F9F-400F-BB40-C6CAF44037F1}" srcOrd="14" destOrd="0" presId="urn:microsoft.com/office/officeart/2018/2/layout/IconVerticalSolidList"/>
    <dgm:cxn modelId="{1BD5C008-5E35-40A9-90C1-483F7C6828AC}" type="presParOf" srcId="{742EDD84-5F9F-400F-BB40-C6CAF44037F1}" destId="{F881E4CC-A5BF-412A-BF3C-702CA53406B3}" srcOrd="0" destOrd="0" presId="urn:microsoft.com/office/officeart/2018/2/layout/IconVerticalSolidList"/>
    <dgm:cxn modelId="{AD5AA479-459E-4002-B0FE-1FAD5615596E}" type="presParOf" srcId="{742EDD84-5F9F-400F-BB40-C6CAF44037F1}" destId="{00851443-E17E-4B65-987B-B33CED633E45}" srcOrd="1" destOrd="0" presId="urn:microsoft.com/office/officeart/2018/2/layout/IconVerticalSolidList"/>
    <dgm:cxn modelId="{97DAB828-7122-46B5-B7BB-C1C2D208CB6D}" type="presParOf" srcId="{742EDD84-5F9F-400F-BB40-C6CAF44037F1}" destId="{912E0BD1-DA47-4E33-AF41-CD69CC4128AF}" srcOrd="2" destOrd="0" presId="urn:microsoft.com/office/officeart/2018/2/layout/IconVerticalSolidList"/>
    <dgm:cxn modelId="{734CEC80-A180-4A31-9B4E-DAC0B5E14073}" type="presParOf" srcId="{742EDD84-5F9F-400F-BB40-C6CAF44037F1}" destId="{08466636-FAE5-498F-9123-CEBBB1A222D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32FABB-DA85-4627-A84C-2CA44F6D77D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1_2" csCatId="accent1" phldr="1"/>
      <dgm:spPr/>
      <dgm:t>
        <a:bodyPr/>
        <a:lstStyle/>
        <a:p>
          <a:endParaRPr lang="en-US"/>
        </a:p>
      </dgm:t>
    </dgm:pt>
    <dgm:pt modelId="{8C9C17E0-6E6E-45F1-ADFA-B89C3036BE01}">
      <dgm:prSet custT="1"/>
      <dgm:spPr/>
      <dgm:t>
        <a:bodyPr/>
        <a:lstStyle/>
        <a:p>
          <a:pPr>
            <a:defRPr cap="all"/>
          </a:pPr>
          <a:r>
            <a:rPr lang="en-US" sz="1600" b="1" dirty="0"/>
            <a:t>Current Tax Rate:</a:t>
          </a:r>
          <a:br>
            <a:rPr lang="en-US" sz="1600" b="1" dirty="0"/>
          </a:br>
          <a:r>
            <a:rPr lang="en-US" sz="1600" b="1" dirty="0"/>
            <a:t>70.46 cents / $100</a:t>
          </a:r>
        </a:p>
        <a:p>
          <a:pPr>
            <a:defRPr cap="all"/>
          </a:pPr>
          <a:r>
            <a:rPr lang="en-US" sz="1600" b="1" dirty="0"/>
            <a:t>(39.40 O&amp;M, 31.06 Debt Service)</a:t>
          </a:r>
        </a:p>
      </dgm:t>
    </dgm:pt>
    <dgm:pt modelId="{F697153D-117E-4E6E-80C8-8CB70C02F03C}" type="parTrans" cxnId="{CA55414F-92A3-412A-A773-5776D3386D60}">
      <dgm:prSet/>
      <dgm:spPr/>
      <dgm:t>
        <a:bodyPr/>
        <a:lstStyle/>
        <a:p>
          <a:endParaRPr lang="en-US"/>
        </a:p>
      </dgm:t>
    </dgm:pt>
    <dgm:pt modelId="{721BE2AE-BD0F-4B6B-97C4-B32DB812705D}" type="sibTrans" cxnId="{CA55414F-92A3-412A-A773-5776D3386D60}">
      <dgm:prSet/>
      <dgm:spPr/>
      <dgm:t>
        <a:bodyPr/>
        <a:lstStyle/>
        <a:p>
          <a:endParaRPr lang="en-US"/>
        </a:p>
      </dgm:t>
    </dgm:pt>
    <dgm:pt modelId="{CC7888E0-1265-48DD-838D-AFA61E98E0D9}">
      <dgm:prSet custT="1"/>
      <dgm:spPr/>
      <dgm:t>
        <a:bodyPr/>
        <a:lstStyle/>
        <a:p>
          <a:pPr>
            <a:defRPr cap="all"/>
          </a:pPr>
          <a:r>
            <a:rPr lang="en-US" sz="1600" b="1" dirty="0"/>
            <a:t>Programs and Projects:</a:t>
          </a:r>
        </a:p>
        <a:p>
          <a:pPr>
            <a:defRPr cap="all"/>
          </a:pPr>
          <a:r>
            <a:rPr lang="en-US" sz="1600" b="1" dirty="0"/>
            <a:t> </a:t>
          </a:r>
          <a:r>
            <a:rPr lang="en-US" sz="1600" b="1" dirty="0">
              <a:solidFill>
                <a:srgbClr val="FF0000"/>
              </a:solidFill>
            </a:rPr>
            <a:t>$384,235,065</a:t>
          </a:r>
        </a:p>
        <a:p>
          <a:pPr>
            <a:defRPr cap="all"/>
          </a:pPr>
          <a:r>
            <a:rPr lang="en-US" sz="1600" b="1" dirty="0"/>
            <a:t>Inflation / Escalation / Contingency:</a:t>
          </a:r>
        </a:p>
        <a:p>
          <a:pPr>
            <a:defRPr cap="all"/>
          </a:pPr>
          <a:r>
            <a:rPr lang="en-US" sz="1600" b="1" dirty="0">
              <a:solidFill>
                <a:srgbClr val="FF0000"/>
              </a:solidFill>
            </a:rPr>
            <a:t>$39,443,106</a:t>
          </a:r>
        </a:p>
        <a:p>
          <a:pPr>
            <a:defRPr cap="all"/>
          </a:pPr>
          <a:r>
            <a:rPr lang="en-US" sz="1600" b="1" dirty="0"/>
            <a:t>Total:</a:t>
          </a:r>
        </a:p>
        <a:p>
          <a:pPr>
            <a:defRPr cap="all"/>
          </a:pPr>
          <a:r>
            <a:rPr lang="en-US" sz="1600" b="1" dirty="0"/>
            <a:t> </a:t>
          </a:r>
          <a:r>
            <a:rPr lang="en-US" sz="1600" b="1" dirty="0">
              <a:solidFill>
                <a:srgbClr val="FF0000"/>
              </a:solidFill>
            </a:rPr>
            <a:t>$423,678,171</a:t>
          </a:r>
        </a:p>
      </dgm:t>
    </dgm:pt>
    <dgm:pt modelId="{C67F2B0E-D622-48F7-AC72-212F5A8776FA}" type="parTrans" cxnId="{F3CD80DE-E9DE-427D-A5C5-3743F61ED86D}">
      <dgm:prSet/>
      <dgm:spPr/>
      <dgm:t>
        <a:bodyPr/>
        <a:lstStyle/>
        <a:p>
          <a:endParaRPr lang="en-US"/>
        </a:p>
      </dgm:t>
    </dgm:pt>
    <dgm:pt modelId="{D06073F1-2C37-45B3-9D43-E327A34C888D}" type="sibTrans" cxnId="{F3CD80DE-E9DE-427D-A5C5-3743F61ED86D}">
      <dgm:prSet/>
      <dgm:spPr/>
      <dgm:t>
        <a:bodyPr/>
        <a:lstStyle/>
        <a:p>
          <a:endParaRPr lang="en-US"/>
        </a:p>
      </dgm:t>
    </dgm:pt>
    <dgm:pt modelId="{6E8035CA-6DE0-480A-9CDB-D29680ECD7BB}">
      <dgm:prSet custT="1"/>
      <dgm:spPr/>
      <dgm:t>
        <a:bodyPr/>
        <a:lstStyle/>
        <a:p>
          <a:pPr>
            <a:defRPr cap="all"/>
          </a:pPr>
          <a:r>
            <a:rPr lang="en-US" sz="1600" b="1" dirty="0"/>
            <a:t>10 </a:t>
          </a:r>
          <a:r>
            <a:rPr lang="en-US" sz="1600" b="1" dirty="0" err="1"/>
            <a:t>yr</a:t>
          </a:r>
          <a:r>
            <a:rPr lang="en-US" sz="1600" b="1" dirty="0"/>
            <a:t> </a:t>
          </a:r>
        </a:p>
        <a:p>
          <a:pPr>
            <a:defRPr cap="all"/>
          </a:pPr>
          <a:r>
            <a:rPr lang="en-US" sz="1600" b="1" dirty="0"/>
            <a:t>Implementation:</a:t>
          </a:r>
        </a:p>
        <a:p>
          <a:pPr>
            <a:defRPr cap="all"/>
          </a:pPr>
          <a:r>
            <a:rPr lang="en-US" sz="1600" b="1" dirty="0"/>
            <a:t>+8.5 cents/$100</a:t>
          </a:r>
        </a:p>
        <a:p>
          <a:pPr>
            <a:defRPr cap="all"/>
          </a:pPr>
          <a:endParaRPr lang="en-US" sz="1600" b="1" dirty="0"/>
        </a:p>
      </dgm:t>
    </dgm:pt>
    <dgm:pt modelId="{1B57FEB4-D2C7-46A9-A64D-CBB537158761}" type="parTrans" cxnId="{34B3AF82-9352-4BD2-AADD-455D1585352B}">
      <dgm:prSet/>
      <dgm:spPr/>
      <dgm:t>
        <a:bodyPr/>
        <a:lstStyle/>
        <a:p>
          <a:endParaRPr lang="en-US"/>
        </a:p>
      </dgm:t>
    </dgm:pt>
    <dgm:pt modelId="{949311A1-DE95-4B65-B8C3-99EFCF30E364}" type="sibTrans" cxnId="{34B3AF82-9352-4BD2-AADD-455D1585352B}">
      <dgm:prSet/>
      <dgm:spPr/>
      <dgm:t>
        <a:bodyPr/>
        <a:lstStyle/>
        <a:p>
          <a:endParaRPr lang="en-US"/>
        </a:p>
      </dgm:t>
    </dgm:pt>
    <dgm:pt modelId="{B1CACC9C-388B-4360-B836-75E557DA8721}">
      <dgm:prSet custT="1"/>
      <dgm:spPr/>
      <dgm:t>
        <a:bodyPr/>
        <a:lstStyle/>
        <a:p>
          <a:pPr>
            <a:defRPr cap="all"/>
          </a:pPr>
          <a:r>
            <a:rPr lang="en-US" sz="1600" b="1" dirty="0"/>
            <a:t>7 </a:t>
          </a:r>
          <a:r>
            <a:rPr lang="en-US" sz="1600" b="1" dirty="0" err="1"/>
            <a:t>yr</a:t>
          </a:r>
          <a:r>
            <a:rPr lang="en-US" sz="1600" b="1" dirty="0"/>
            <a:t> </a:t>
          </a:r>
        </a:p>
        <a:p>
          <a:pPr>
            <a:defRPr cap="all"/>
          </a:pPr>
          <a:r>
            <a:rPr lang="en-US" sz="1600" b="1" dirty="0"/>
            <a:t>IMPLEMENTATION:</a:t>
          </a:r>
        </a:p>
        <a:p>
          <a:r>
            <a:rPr lang="en-US" sz="1600" b="1" dirty="0"/>
            <a:t>+9.5 CENTS/$100</a:t>
          </a:r>
        </a:p>
      </dgm:t>
    </dgm:pt>
    <dgm:pt modelId="{30F54B43-19F7-41C0-B89E-B47DFF592469}" type="parTrans" cxnId="{5FE1DA49-019E-4CC0-B4E9-6C9010413654}">
      <dgm:prSet/>
      <dgm:spPr/>
      <dgm:t>
        <a:bodyPr/>
        <a:lstStyle/>
        <a:p>
          <a:endParaRPr lang="en-US"/>
        </a:p>
      </dgm:t>
    </dgm:pt>
    <dgm:pt modelId="{EE84C102-E41A-4038-9CB1-694D5C102B57}" type="sibTrans" cxnId="{5FE1DA49-019E-4CC0-B4E9-6C9010413654}">
      <dgm:prSet/>
      <dgm:spPr/>
      <dgm:t>
        <a:bodyPr/>
        <a:lstStyle/>
        <a:p>
          <a:endParaRPr lang="en-US"/>
        </a:p>
      </dgm:t>
    </dgm:pt>
    <dgm:pt modelId="{ECEE18A5-D97E-4A91-B294-0EB35197E05E}" type="pres">
      <dgm:prSet presAssocID="{C532FABB-DA85-4627-A84C-2CA44F6D77DA}" presName="root" presStyleCnt="0">
        <dgm:presLayoutVars>
          <dgm:dir/>
          <dgm:resizeHandles val="exact"/>
        </dgm:presLayoutVars>
      </dgm:prSet>
      <dgm:spPr/>
    </dgm:pt>
    <dgm:pt modelId="{5CFCC199-1A25-4ED2-81FC-CA98559BAAEA}" type="pres">
      <dgm:prSet presAssocID="{8C9C17E0-6E6E-45F1-ADFA-B89C3036BE01}" presName="compNode" presStyleCnt="0"/>
      <dgm:spPr/>
    </dgm:pt>
    <dgm:pt modelId="{2A74D97C-9B7F-4DF7-8F65-6EE9C92C05F1}" type="pres">
      <dgm:prSet presAssocID="{8C9C17E0-6E6E-45F1-ADFA-B89C3036BE01}" presName="iconBgRect" presStyleLbl="bgShp" presStyleIdx="0" presStyleCnt="4"/>
      <dgm:spPr/>
    </dgm:pt>
    <dgm:pt modelId="{6EEE855E-191A-4019-8D57-221C04F67327}" type="pres">
      <dgm:prSet presAssocID="{8C9C17E0-6E6E-45F1-ADFA-B89C3036BE0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25E811BA-FDEB-4077-8408-565CDEE3008E}" type="pres">
      <dgm:prSet presAssocID="{8C9C17E0-6E6E-45F1-ADFA-B89C3036BE01}" presName="spaceRect" presStyleCnt="0"/>
      <dgm:spPr/>
    </dgm:pt>
    <dgm:pt modelId="{8978EC11-579D-44A6-A9F2-75AD86893B99}" type="pres">
      <dgm:prSet presAssocID="{8C9C17E0-6E6E-45F1-ADFA-B89C3036BE01}" presName="textRect" presStyleLbl="revTx" presStyleIdx="0" presStyleCnt="4">
        <dgm:presLayoutVars>
          <dgm:chMax val="1"/>
          <dgm:chPref val="1"/>
        </dgm:presLayoutVars>
      </dgm:prSet>
      <dgm:spPr/>
    </dgm:pt>
    <dgm:pt modelId="{111949FE-3246-47EB-8312-18D1C61E4B9E}" type="pres">
      <dgm:prSet presAssocID="{721BE2AE-BD0F-4B6B-97C4-B32DB812705D}" presName="sibTrans" presStyleCnt="0"/>
      <dgm:spPr/>
    </dgm:pt>
    <dgm:pt modelId="{189563D4-E575-4868-9A08-F5E68E128163}" type="pres">
      <dgm:prSet presAssocID="{CC7888E0-1265-48DD-838D-AFA61E98E0D9}" presName="compNode" presStyleCnt="0"/>
      <dgm:spPr/>
    </dgm:pt>
    <dgm:pt modelId="{8C1EBFB5-C860-4D68-A79F-7A59316F7AC0}" type="pres">
      <dgm:prSet presAssocID="{CC7888E0-1265-48DD-838D-AFA61E98E0D9}" presName="iconBgRect" presStyleLbl="bgShp" presStyleIdx="1" presStyleCnt="4"/>
      <dgm:spPr/>
    </dgm:pt>
    <dgm:pt modelId="{B58080DD-696B-4036-A477-A790FA1144AC}" type="pres">
      <dgm:prSet presAssocID="{CC7888E0-1265-48DD-838D-AFA61E98E0D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DEAB8470-989A-40A1-BFDA-D57B15433FD0}" type="pres">
      <dgm:prSet presAssocID="{CC7888E0-1265-48DD-838D-AFA61E98E0D9}" presName="spaceRect" presStyleCnt="0"/>
      <dgm:spPr/>
    </dgm:pt>
    <dgm:pt modelId="{A511CE71-21C4-430B-9005-A6998AB1ECAF}" type="pres">
      <dgm:prSet presAssocID="{CC7888E0-1265-48DD-838D-AFA61E98E0D9}" presName="textRect" presStyleLbl="revTx" presStyleIdx="1" presStyleCnt="4">
        <dgm:presLayoutVars>
          <dgm:chMax val="1"/>
          <dgm:chPref val="1"/>
        </dgm:presLayoutVars>
      </dgm:prSet>
      <dgm:spPr/>
    </dgm:pt>
    <dgm:pt modelId="{924240C3-1591-4413-AE62-79DE0538B43C}" type="pres">
      <dgm:prSet presAssocID="{D06073F1-2C37-45B3-9D43-E327A34C888D}" presName="sibTrans" presStyleCnt="0"/>
      <dgm:spPr/>
    </dgm:pt>
    <dgm:pt modelId="{89B21708-1383-42EE-99DB-5AE21A647F5C}" type="pres">
      <dgm:prSet presAssocID="{6E8035CA-6DE0-480A-9CDB-D29680ECD7BB}" presName="compNode" presStyleCnt="0"/>
      <dgm:spPr/>
    </dgm:pt>
    <dgm:pt modelId="{AAC804BD-DB59-410F-8524-74DB1955CAE4}" type="pres">
      <dgm:prSet presAssocID="{6E8035CA-6DE0-480A-9CDB-D29680ECD7BB}" presName="iconBgRect" presStyleLbl="bgShp" presStyleIdx="2" presStyleCnt="4"/>
      <dgm:spPr/>
    </dgm:pt>
    <dgm:pt modelId="{104BD3F0-0C92-4574-A916-D05157C9E1A2}" type="pres">
      <dgm:prSet presAssocID="{6E8035CA-6DE0-480A-9CDB-D29680ECD7B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FFED20F6-9C12-472B-86A7-5522E3B6297E}" type="pres">
      <dgm:prSet presAssocID="{6E8035CA-6DE0-480A-9CDB-D29680ECD7BB}" presName="spaceRect" presStyleCnt="0"/>
      <dgm:spPr/>
    </dgm:pt>
    <dgm:pt modelId="{F45C7B99-2ED3-427F-97F7-B00FBDA47278}" type="pres">
      <dgm:prSet presAssocID="{6E8035CA-6DE0-480A-9CDB-D29680ECD7BB}" presName="textRect" presStyleLbl="revTx" presStyleIdx="2" presStyleCnt="4">
        <dgm:presLayoutVars>
          <dgm:chMax val="1"/>
          <dgm:chPref val="1"/>
        </dgm:presLayoutVars>
      </dgm:prSet>
      <dgm:spPr/>
    </dgm:pt>
    <dgm:pt modelId="{8B68603B-705F-4F56-9DEF-BEF8678CB798}" type="pres">
      <dgm:prSet presAssocID="{949311A1-DE95-4B65-B8C3-99EFCF30E364}" presName="sibTrans" presStyleCnt="0"/>
      <dgm:spPr/>
    </dgm:pt>
    <dgm:pt modelId="{E78F3E8E-17B8-4F5B-881B-40665ACF5AF8}" type="pres">
      <dgm:prSet presAssocID="{B1CACC9C-388B-4360-B836-75E557DA8721}" presName="compNode" presStyleCnt="0"/>
      <dgm:spPr/>
    </dgm:pt>
    <dgm:pt modelId="{22CFF41E-1417-476C-AFB0-4623AD5C80B3}" type="pres">
      <dgm:prSet presAssocID="{B1CACC9C-388B-4360-B836-75E557DA8721}" presName="iconBgRect" presStyleLbl="bgShp" presStyleIdx="3" presStyleCnt="4"/>
      <dgm:spPr/>
    </dgm:pt>
    <dgm:pt modelId="{01DD2861-BF43-4517-81FB-16DB9C0F118F}" type="pres">
      <dgm:prSet presAssocID="{B1CACC9C-388B-4360-B836-75E557DA872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0C5F3273-FBE8-4404-A32E-11596E3AEBDF}" type="pres">
      <dgm:prSet presAssocID="{B1CACC9C-388B-4360-B836-75E557DA8721}" presName="spaceRect" presStyleCnt="0"/>
      <dgm:spPr/>
    </dgm:pt>
    <dgm:pt modelId="{4C6FF0E8-7E30-450C-A42D-0333904B6137}" type="pres">
      <dgm:prSet presAssocID="{B1CACC9C-388B-4360-B836-75E557DA872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7846701-C447-4FB3-9815-B0D1E1B6CBC8}" type="presOf" srcId="{B1CACC9C-388B-4360-B836-75E557DA8721}" destId="{4C6FF0E8-7E30-450C-A42D-0333904B6137}" srcOrd="0" destOrd="0" presId="urn:microsoft.com/office/officeart/2018/5/layout/IconCircleLabelList"/>
    <dgm:cxn modelId="{5FE1DA49-019E-4CC0-B4E9-6C9010413654}" srcId="{C532FABB-DA85-4627-A84C-2CA44F6D77DA}" destId="{B1CACC9C-388B-4360-B836-75E557DA8721}" srcOrd="3" destOrd="0" parTransId="{30F54B43-19F7-41C0-B89E-B47DFF592469}" sibTransId="{EE84C102-E41A-4038-9CB1-694D5C102B57}"/>
    <dgm:cxn modelId="{B92DE449-F4FA-476E-A3BA-160E1763487E}" type="presOf" srcId="{8C9C17E0-6E6E-45F1-ADFA-B89C3036BE01}" destId="{8978EC11-579D-44A6-A9F2-75AD86893B99}" srcOrd="0" destOrd="0" presId="urn:microsoft.com/office/officeart/2018/5/layout/IconCircleLabelList"/>
    <dgm:cxn modelId="{CA55414F-92A3-412A-A773-5776D3386D60}" srcId="{C532FABB-DA85-4627-A84C-2CA44F6D77DA}" destId="{8C9C17E0-6E6E-45F1-ADFA-B89C3036BE01}" srcOrd="0" destOrd="0" parTransId="{F697153D-117E-4E6E-80C8-8CB70C02F03C}" sibTransId="{721BE2AE-BD0F-4B6B-97C4-B32DB812705D}"/>
    <dgm:cxn modelId="{34B3AF82-9352-4BD2-AADD-455D1585352B}" srcId="{C532FABB-DA85-4627-A84C-2CA44F6D77DA}" destId="{6E8035CA-6DE0-480A-9CDB-D29680ECD7BB}" srcOrd="2" destOrd="0" parTransId="{1B57FEB4-D2C7-46A9-A64D-CBB537158761}" sibTransId="{949311A1-DE95-4B65-B8C3-99EFCF30E364}"/>
    <dgm:cxn modelId="{D97C32DC-53B0-4BC8-A469-3C28318FA125}" type="presOf" srcId="{6E8035CA-6DE0-480A-9CDB-D29680ECD7BB}" destId="{F45C7B99-2ED3-427F-97F7-B00FBDA47278}" srcOrd="0" destOrd="0" presId="urn:microsoft.com/office/officeart/2018/5/layout/IconCircleLabelList"/>
    <dgm:cxn modelId="{F3CD80DE-E9DE-427D-A5C5-3743F61ED86D}" srcId="{C532FABB-DA85-4627-A84C-2CA44F6D77DA}" destId="{CC7888E0-1265-48DD-838D-AFA61E98E0D9}" srcOrd="1" destOrd="0" parTransId="{C67F2B0E-D622-48F7-AC72-212F5A8776FA}" sibTransId="{D06073F1-2C37-45B3-9D43-E327A34C888D}"/>
    <dgm:cxn modelId="{8C9A05DF-2CD2-4B1E-9DCB-42DF6F5AEBB7}" type="presOf" srcId="{CC7888E0-1265-48DD-838D-AFA61E98E0D9}" destId="{A511CE71-21C4-430B-9005-A6998AB1ECAF}" srcOrd="0" destOrd="0" presId="urn:microsoft.com/office/officeart/2018/5/layout/IconCircleLabelList"/>
    <dgm:cxn modelId="{A63256EA-5545-4247-B947-1736EC911EC8}" type="presOf" srcId="{C532FABB-DA85-4627-A84C-2CA44F6D77DA}" destId="{ECEE18A5-D97E-4A91-B294-0EB35197E05E}" srcOrd="0" destOrd="0" presId="urn:microsoft.com/office/officeart/2018/5/layout/IconCircleLabelList"/>
    <dgm:cxn modelId="{A46E4CE1-F377-4296-B1BA-D19D9A3B722D}" type="presParOf" srcId="{ECEE18A5-D97E-4A91-B294-0EB35197E05E}" destId="{5CFCC199-1A25-4ED2-81FC-CA98559BAAEA}" srcOrd="0" destOrd="0" presId="urn:microsoft.com/office/officeart/2018/5/layout/IconCircleLabelList"/>
    <dgm:cxn modelId="{8AB756A9-3AAF-4C11-8990-A92A26692C9B}" type="presParOf" srcId="{5CFCC199-1A25-4ED2-81FC-CA98559BAAEA}" destId="{2A74D97C-9B7F-4DF7-8F65-6EE9C92C05F1}" srcOrd="0" destOrd="0" presId="urn:microsoft.com/office/officeart/2018/5/layout/IconCircleLabelList"/>
    <dgm:cxn modelId="{870841D7-E527-43FE-8B1F-BBD8945E9C01}" type="presParOf" srcId="{5CFCC199-1A25-4ED2-81FC-CA98559BAAEA}" destId="{6EEE855E-191A-4019-8D57-221C04F67327}" srcOrd="1" destOrd="0" presId="urn:microsoft.com/office/officeart/2018/5/layout/IconCircleLabelList"/>
    <dgm:cxn modelId="{60366217-E292-4659-885F-40DF60622D89}" type="presParOf" srcId="{5CFCC199-1A25-4ED2-81FC-CA98559BAAEA}" destId="{25E811BA-FDEB-4077-8408-565CDEE3008E}" srcOrd="2" destOrd="0" presId="urn:microsoft.com/office/officeart/2018/5/layout/IconCircleLabelList"/>
    <dgm:cxn modelId="{E48F4854-10C9-4E3F-88A8-C78D7343D3D6}" type="presParOf" srcId="{5CFCC199-1A25-4ED2-81FC-CA98559BAAEA}" destId="{8978EC11-579D-44A6-A9F2-75AD86893B99}" srcOrd="3" destOrd="0" presId="urn:microsoft.com/office/officeart/2018/5/layout/IconCircleLabelList"/>
    <dgm:cxn modelId="{FEC30934-3288-4DA9-942F-A4BE54DCEA73}" type="presParOf" srcId="{ECEE18A5-D97E-4A91-B294-0EB35197E05E}" destId="{111949FE-3246-47EB-8312-18D1C61E4B9E}" srcOrd="1" destOrd="0" presId="urn:microsoft.com/office/officeart/2018/5/layout/IconCircleLabelList"/>
    <dgm:cxn modelId="{C1383504-FE80-4037-A80F-BD41F73997F5}" type="presParOf" srcId="{ECEE18A5-D97E-4A91-B294-0EB35197E05E}" destId="{189563D4-E575-4868-9A08-F5E68E128163}" srcOrd="2" destOrd="0" presId="urn:microsoft.com/office/officeart/2018/5/layout/IconCircleLabelList"/>
    <dgm:cxn modelId="{649EED38-36C1-4462-A77A-5C872BBACAA2}" type="presParOf" srcId="{189563D4-E575-4868-9A08-F5E68E128163}" destId="{8C1EBFB5-C860-4D68-A79F-7A59316F7AC0}" srcOrd="0" destOrd="0" presId="urn:microsoft.com/office/officeart/2018/5/layout/IconCircleLabelList"/>
    <dgm:cxn modelId="{E8A0680C-CF43-451A-8A6E-7A3CF18B4000}" type="presParOf" srcId="{189563D4-E575-4868-9A08-F5E68E128163}" destId="{B58080DD-696B-4036-A477-A790FA1144AC}" srcOrd="1" destOrd="0" presId="urn:microsoft.com/office/officeart/2018/5/layout/IconCircleLabelList"/>
    <dgm:cxn modelId="{F53AEAB2-7B2E-4755-B93D-DDDDC324A6C8}" type="presParOf" srcId="{189563D4-E575-4868-9A08-F5E68E128163}" destId="{DEAB8470-989A-40A1-BFDA-D57B15433FD0}" srcOrd="2" destOrd="0" presId="urn:microsoft.com/office/officeart/2018/5/layout/IconCircleLabelList"/>
    <dgm:cxn modelId="{440CCF41-5A1A-43D9-9D96-903DB5B21703}" type="presParOf" srcId="{189563D4-E575-4868-9A08-F5E68E128163}" destId="{A511CE71-21C4-430B-9005-A6998AB1ECAF}" srcOrd="3" destOrd="0" presId="urn:microsoft.com/office/officeart/2018/5/layout/IconCircleLabelList"/>
    <dgm:cxn modelId="{1DEB4615-CE4C-49F2-99A9-A27253E61CE0}" type="presParOf" srcId="{ECEE18A5-D97E-4A91-B294-0EB35197E05E}" destId="{924240C3-1591-4413-AE62-79DE0538B43C}" srcOrd="3" destOrd="0" presId="urn:microsoft.com/office/officeart/2018/5/layout/IconCircleLabelList"/>
    <dgm:cxn modelId="{5C7D6094-C42A-4223-8F1D-08F2E7CB3244}" type="presParOf" srcId="{ECEE18A5-D97E-4A91-B294-0EB35197E05E}" destId="{89B21708-1383-42EE-99DB-5AE21A647F5C}" srcOrd="4" destOrd="0" presId="urn:microsoft.com/office/officeart/2018/5/layout/IconCircleLabelList"/>
    <dgm:cxn modelId="{8254A92E-44F6-4D81-968F-DF283F65F5BF}" type="presParOf" srcId="{89B21708-1383-42EE-99DB-5AE21A647F5C}" destId="{AAC804BD-DB59-410F-8524-74DB1955CAE4}" srcOrd="0" destOrd="0" presId="urn:microsoft.com/office/officeart/2018/5/layout/IconCircleLabelList"/>
    <dgm:cxn modelId="{E92FCB92-D850-4128-AC1E-C045A3A042D9}" type="presParOf" srcId="{89B21708-1383-42EE-99DB-5AE21A647F5C}" destId="{104BD3F0-0C92-4574-A916-D05157C9E1A2}" srcOrd="1" destOrd="0" presId="urn:microsoft.com/office/officeart/2018/5/layout/IconCircleLabelList"/>
    <dgm:cxn modelId="{0918D686-EE37-4C83-95B0-B4CE124BF022}" type="presParOf" srcId="{89B21708-1383-42EE-99DB-5AE21A647F5C}" destId="{FFED20F6-9C12-472B-86A7-5522E3B6297E}" srcOrd="2" destOrd="0" presId="urn:microsoft.com/office/officeart/2018/5/layout/IconCircleLabelList"/>
    <dgm:cxn modelId="{CAF37879-F0AC-480E-9505-CAF9C856C02D}" type="presParOf" srcId="{89B21708-1383-42EE-99DB-5AE21A647F5C}" destId="{F45C7B99-2ED3-427F-97F7-B00FBDA47278}" srcOrd="3" destOrd="0" presId="urn:microsoft.com/office/officeart/2018/5/layout/IconCircleLabelList"/>
    <dgm:cxn modelId="{A22067B5-697F-41DA-999A-81796077A1C9}" type="presParOf" srcId="{ECEE18A5-D97E-4A91-B294-0EB35197E05E}" destId="{8B68603B-705F-4F56-9DEF-BEF8678CB798}" srcOrd="5" destOrd="0" presId="urn:microsoft.com/office/officeart/2018/5/layout/IconCircleLabelList"/>
    <dgm:cxn modelId="{92A8508E-F267-4DC5-B765-90744E2B24E7}" type="presParOf" srcId="{ECEE18A5-D97E-4A91-B294-0EB35197E05E}" destId="{E78F3E8E-17B8-4F5B-881B-40665ACF5AF8}" srcOrd="6" destOrd="0" presId="urn:microsoft.com/office/officeart/2018/5/layout/IconCircleLabelList"/>
    <dgm:cxn modelId="{6AFE41A6-7F85-4705-8A65-994D4428B97D}" type="presParOf" srcId="{E78F3E8E-17B8-4F5B-881B-40665ACF5AF8}" destId="{22CFF41E-1417-476C-AFB0-4623AD5C80B3}" srcOrd="0" destOrd="0" presId="urn:microsoft.com/office/officeart/2018/5/layout/IconCircleLabelList"/>
    <dgm:cxn modelId="{A29CCA0D-B726-4F23-8C38-04DA15A7C054}" type="presParOf" srcId="{E78F3E8E-17B8-4F5B-881B-40665ACF5AF8}" destId="{01DD2861-BF43-4517-81FB-16DB9C0F118F}" srcOrd="1" destOrd="0" presId="urn:microsoft.com/office/officeart/2018/5/layout/IconCircleLabelList"/>
    <dgm:cxn modelId="{63AAB209-40E5-4A65-AD28-0959ACF00468}" type="presParOf" srcId="{E78F3E8E-17B8-4F5B-881B-40665ACF5AF8}" destId="{0C5F3273-FBE8-4404-A32E-11596E3AEBDF}" srcOrd="2" destOrd="0" presId="urn:microsoft.com/office/officeart/2018/5/layout/IconCircleLabelList"/>
    <dgm:cxn modelId="{355C4F96-16CE-4F13-9792-976146487406}" type="presParOf" srcId="{E78F3E8E-17B8-4F5B-881B-40665ACF5AF8}" destId="{4C6FF0E8-7E30-450C-A42D-0333904B613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1DFDC-E647-4449-9365-5A44C34B5452}">
      <dsp:nvSpPr>
        <dsp:cNvPr id="0" name=""/>
        <dsp:cNvSpPr/>
      </dsp:nvSpPr>
      <dsp:spPr>
        <a:xfrm>
          <a:off x="0" y="718"/>
          <a:ext cx="6513603" cy="6034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C26BB4-E89C-4E44-AF97-848AD3ADA0AD}">
      <dsp:nvSpPr>
        <dsp:cNvPr id="0" name=""/>
        <dsp:cNvSpPr/>
      </dsp:nvSpPr>
      <dsp:spPr>
        <a:xfrm>
          <a:off x="182554" y="136502"/>
          <a:ext cx="331917" cy="3319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92BABC-5279-46DE-8B92-B55A9021DC24}">
      <dsp:nvSpPr>
        <dsp:cNvPr id="0" name=""/>
        <dsp:cNvSpPr/>
      </dsp:nvSpPr>
      <dsp:spPr>
        <a:xfrm>
          <a:off x="697026" y="718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A: Streets and Transportation			$123m</a:t>
          </a:r>
        </a:p>
      </dsp:txBody>
      <dsp:txXfrm>
        <a:off x="697026" y="718"/>
        <a:ext cx="5816577" cy="603486"/>
      </dsp:txXfrm>
    </dsp:sp>
    <dsp:sp modelId="{07F026E6-6E34-4605-8DC4-CDC6C4F75A4F}">
      <dsp:nvSpPr>
        <dsp:cNvPr id="0" name=""/>
        <dsp:cNvSpPr/>
      </dsp:nvSpPr>
      <dsp:spPr>
        <a:xfrm>
          <a:off x="0" y="755076"/>
          <a:ext cx="6513603" cy="6034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BA4700-51D5-4D50-972B-3A0D849B7BB6}">
      <dsp:nvSpPr>
        <dsp:cNvPr id="0" name=""/>
        <dsp:cNvSpPr/>
      </dsp:nvSpPr>
      <dsp:spPr>
        <a:xfrm>
          <a:off x="182554" y="890860"/>
          <a:ext cx="331917" cy="3319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44AF3-CE3E-4127-BF86-98BAAEF1F0C4}">
      <dsp:nvSpPr>
        <dsp:cNvPr id="0" name=""/>
        <dsp:cNvSpPr/>
      </dsp:nvSpPr>
      <dsp:spPr>
        <a:xfrm>
          <a:off x="697026" y="755076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B: Public Safety					$ 51m</a:t>
          </a:r>
        </a:p>
      </dsp:txBody>
      <dsp:txXfrm>
        <a:off x="697026" y="755076"/>
        <a:ext cx="5816577" cy="603486"/>
      </dsp:txXfrm>
    </dsp:sp>
    <dsp:sp modelId="{3885EEE4-8E45-4D6B-AE22-C37A90866B58}">
      <dsp:nvSpPr>
        <dsp:cNvPr id="0" name=""/>
        <dsp:cNvSpPr/>
      </dsp:nvSpPr>
      <dsp:spPr>
        <a:xfrm>
          <a:off x="0" y="1509433"/>
          <a:ext cx="6513603" cy="6034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77405D-8904-42FA-8489-A7705AA22F65}">
      <dsp:nvSpPr>
        <dsp:cNvPr id="0" name=""/>
        <dsp:cNvSpPr/>
      </dsp:nvSpPr>
      <dsp:spPr>
        <a:xfrm>
          <a:off x="182554" y="1645217"/>
          <a:ext cx="331917" cy="3319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D271B-4269-4B1D-8DD6-E7562CDD5E63}">
      <dsp:nvSpPr>
        <dsp:cNvPr id="0" name=""/>
        <dsp:cNvSpPr/>
      </dsp:nvSpPr>
      <dsp:spPr>
        <a:xfrm>
          <a:off x="697026" y="1509433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C: Storm Drainage				$ 47m</a:t>
          </a:r>
        </a:p>
      </dsp:txBody>
      <dsp:txXfrm>
        <a:off x="697026" y="1509433"/>
        <a:ext cx="5816577" cy="603486"/>
      </dsp:txXfrm>
    </dsp:sp>
    <dsp:sp modelId="{491C7625-7B7A-44DA-BE40-521E7F2D2DF2}">
      <dsp:nvSpPr>
        <dsp:cNvPr id="0" name=""/>
        <dsp:cNvSpPr/>
      </dsp:nvSpPr>
      <dsp:spPr>
        <a:xfrm>
          <a:off x="0" y="2263791"/>
          <a:ext cx="6513603" cy="6034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7B8C0-1954-43A1-9704-09A95D12C139}">
      <dsp:nvSpPr>
        <dsp:cNvPr id="0" name=""/>
        <dsp:cNvSpPr/>
      </dsp:nvSpPr>
      <dsp:spPr>
        <a:xfrm>
          <a:off x="182554" y="2399575"/>
          <a:ext cx="331917" cy="3319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2A5C1E-EEB3-4BE1-B366-885B0727CA00}">
      <dsp:nvSpPr>
        <dsp:cNvPr id="0" name=""/>
        <dsp:cNvSpPr/>
      </dsp:nvSpPr>
      <dsp:spPr>
        <a:xfrm>
          <a:off x="697026" y="2263791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D: Parks and Recreation				$118m</a:t>
          </a:r>
        </a:p>
      </dsp:txBody>
      <dsp:txXfrm>
        <a:off x="697026" y="2263791"/>
        <a:ext cx="5816577" cy="603486"/>
      </dsp:txXfrm>
    </dsp:sp>
    <dsp:sp modelId="{2E9EC282-CF5B-423F-8DC9-8AA9C19C7366}">
      <dsp:nvSpPr>
        <dsp:cNvPr id="0" name=""/>
        <dsp:cNvSpPr/>
      </dsp:nvSpPr>
      <dsp:spPr>
        <a:xfrm>
          <a:off x="0" y="3018148"/>
          <a:ext cx="6513603" cy="6034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F1AEDC-25C2-44A7-94A3-362D42B904F7}">
      <dsp:nvSpPr>
        <dsp:cNvPr id="0" name=""/>
        <dsp:cNvSpPr/>
      </dsp:nvSpPr>
      <dsp:spPr>
        <a:xfrm>
          <a:off x="182554" y="3153933"/>
          <a:ext cx="331917" cy="3319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3779C-54A3-4F47-B122-5AC9443B394B}">
      <dsp:nvSpPr>
        <dsp:cNvPr id="0" name=""/>
        <dsp:cNvSpPr/>
      </dsp:nvSpPr>
      <dsp:spPr>
        <a:xfrm>
          <a:off x="697026" y="3018148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E: Libraries					$ 21m</a:t>
          </a:r>
        </a:p>
      </dsp:txBody>
      <dsp:txXfrm>
        <a:off x="697026" y="3018148"/>
        <a:ext cx="5816577" cy="603486"/>
      </dsp:txXfrm>
    </dsp:sp>
    <dsp:sp modelId="{149DE8EF-F014-4368-95FD-3BB205E9B5C6}">
      <dsp:nvSpPr>
        <dsp:cNvPr id="0" name=""/>
        <dsp:cNvSpPr/>
      </dsp:nvSpPr>
      <dsp:spPr>
        <a:xfrm>
          <a:off x="0" y="3772506"/>
          <a:ext cx="6513603" cy="6034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3B798-EF47-4496-A695-442AF25DC682}">
      <dsp:nvSpPr>
        <dsp:cNvPr id="0" name=""/>
        <dsp:cNvSpPr/>
      </dsp:nvSpPr>
      <dsp:spPr>
        <a:xfrm>
          <a:off x="182554" y="3908290"/>
          <a:ext cx="331917" cy="33191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97920E-F39E-4E68-A9DD-6654B978EA92}">
      <dsp:nvSpPr>
        <dsp:cNvPr id="0" name=""/>
        <dsp:cNvSpPr/>
      </dsp:nvSpPr>
      <dsp:spPr>
        <a:xfrm>
          <a:off x="697026" y="3772506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F: Economic Development			$ 46m</a:t>
          </a:r>
        </a:p>
      </dsp:txBody>
      <dsp:txXfrm>
        <a:off x="697026" y="3772506"/>
        <a:ext cx="5816577" cy="603486"/>
      </dsp:txXfrm>
    </dsp:sp>
    <dsp:sp modelId="{16BA39D4-123C-4141-981D-F96B0C63EBBC}">
      <dsp:nvSpPr>
        <dsp:cNvPr id="0" name=""/>
        <dsp:cNvSpPr/>
      </dsp:nvSpPr>
      <dsp:spPr>
        <a:xfrm>
          <a:off x="0" y="4526863"/>
          <a:ext cx="6513603" cy="6034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FAE16-C900-4CF3-A7B3-C667923194B7}">
      <dsp:nvSpPr>
        <dsp:cNvPr id="0" name=""/>
        <dsp:cNvSpPr/>
      </dsp:nvSpPr>
      <dsp:spPr>
        <a:xfrm>
          <a:off x="182554" y="4662648"/>
          <a:ext cx="331917" cy="33191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91A93-B164-418F-9E7A-EDB53CA79E96}">
      <dsp:nvSpPr>
        <dsp:cNvPr id="0" name=""/>
        <dsp:cNvSpPr/>
      </dsp:nvSpPr>
      <dsp:spPr>
        <a:xfrm>
          <a:off x="697026" y="4526863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G: Municipal Facilities				$   6m</a:t>
          </a:r>
        </a:p>
      </dsp:txBody>
      <dsp:txXfrm>
        <a:off x="697026" y="4526863"/>
        <a:ext cx="5816577" cy="603486"/>
      </dsp:txXfrm>
    </dsp:sp>
    <dsp:sp modelId="{F881E4CC-A5BF-412A-BF3C-702CA53406B3}">
      <dsp:nvSpPr>
        <dsp:cNvPr id="0" name=""/>
        <dsp:cNvSpPr/>
      </dsp:nvSpPr>
      <dsp:spPr>
        <a:xfrm>
          <a:off x="0" y="5281221"/>
          <a:ext cx="6513603" cy="6034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51443-E17E-4B65-987B-B33CED633E45}">
      <dsp:nvSpPr>
        <dsp:cNvPr id="0" name=""/>
        <dsp:cNvSpPr/>
      </dsp:nvSpPr>
      <dsp:spPr>
        <a:xfrm>
          <a:off x="182554" y="5417005"/>
          <a:ext cx="331917" cy="331917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466636-FAE5-498F-9123-CEBBB1A222D6}">
      <dsp:nvSpPr>
        <dsp:cNvPr id="0" name=""/>
        <dsp:cNvSpPr/>
      </dsp:nvSpPr>
      <dsp:spPr>
        <a:xfrm>
          <a:off x="697026" y="5281221"/>
          <a:ext cx="5816577" cy="60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9" tIns="63869" rIns="63869" bIns="638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H: Animal Shelter				$  12m</a:t>
          </a:r>
        </a:p>
      </dsp:txBody>
      <dsp:txXfrm>
        <a:off x="697026" y="5281221"/>
        <a:ext cx="5816577" cy="603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4D97C-9B7F-4DF7-8F65-6EE9C92C05F1}">
      <dsp:nvSpPr>
        <dsp:cNvPr id="0" name=""/>
        <dsp:cNvSpPr/>
      </dsp:nvSpPr>
      <dsp:spPr>
        <a:xfrm>
          <a:off x="973190" y="461706"/>
          <a:ext cx="1264141" cy="12641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EE855E-191A-4019-8D57-221C04F67327}">
      <dsp:nvSpPr>
        <dsp:cNvPr id="0" name=""/>
        <dsp:cNvSpPr/>
      </dsp:nvSpPr>
      <dsp:spPr>
        <a:xfrm>
          <a:off x="1242597" y="731113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8EC11-579D-44A6-A9F2-75AD86893B99}">
      <dsp:nvSpPr>
        <dsp:cNvPr id="0" name=""/>
        <dsp:cNvSpPr/>
      </dsp:nvSpPr>
      <dsp:spPr>
        <a:xfrm>
          <a:off x="569079" y="2119596"/>
          <a:ext cx="2072362" cy="2451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Current Tax Rate:</a:t>
          </a:r>
          <a:br>
            <a:rPr lang="en-US" sz="1600" b="1" kern="1200" dirty="0"/>
          </a:br>
          <a:r>
            <a:rPr lang="en-US" sz="1600" b="1" kern="1200" dirty="0"/>
            <a:t>70.46 cents / $100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(39.40 O&amp;M, 31.06 Debt Service)</a:t>
          </a:r>
        </a:p>
      </dsp:txBody>
      <dsp:txXfrm>
        <a:off x="569079" y="2119596"/>
        <a:ext cx="2072362" cy="2451071"/>
      </dsp:txXfrm>
    </dsp:sp>
    <dsp:sp modelId="{8C1EBFB5-C860-4D68-A79F-7A59316F7AC0}">
      <dsp:nvSpPr>
        <dsp:cNvPr id="0" name=""/>
        <dsp:cNvSpPr/>
      </dsp:nvSpPr>
      <dsp:spPr>
        <a:xfrm>
          <a:off x="3408216" y="461706"/>
          <a:ext cx="1264141" cy="12641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8080DD-696B-4036-A477-A790FA1144AC}">
      <dsp:nvSpPr>
        <dsp:cNvPr id="0" name=""/>
        <dsp:cNvSpPr/>
      </dsp:nvSpPr>
      <dsp:spPr>
        <a:xfrm>
          <a:off x="3677623" y="731113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1CE71-21C4-430B-9005-A6998AB1ECAF}">
      <dsp:nvSpPr>
        <dsp:cNvPr id="0" name=""/>
        <dsp:cNvSpPr/>
      </dsp:nvSpPr>
      <dsp:spPr>
        <a:xfrm>
          <a:off x="3004105" y="2119596"/>
          <a:ext cx="2072362" cy="2451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Programs and Projects: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 </a:t>
          </a:r>
          <a:r>
            <a:rPr lang="en-US" sz="1600" b="1" kern="1200" dirty="0">
              <a:solidFill>
                <a:srgbClr val="FF0000"/>
              </a:solidFill>
            </a:rPr>
            <a:t>$384,235,065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Inflation / Escalation / Contingency: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>
              <a:solidFill>
                <a:srgbClr val="FF0000"/>
              </a:solidFill>
            </a:rPr>
            <a:t>$39,443,106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Total: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 </a:t>
          </a:r>
          <a:r>
            <a:rPr lang="en-US" sz="1600" b="1" kern="1200" dirty="0">
              <a:solidFill>
                <a:srgbClr val="FF0000"/>
              </a:solidFill>
            </a:rPr>
            <a:t>$423,678,171</a:t>
          </a:r>
        </a:p>
      </dsp:txBody>
      <dsp:txXfrm>
        <a:off x="3004105" y="2119596"/>
        <a:ext cx="2072362" cy="2451071"/>
      </dsp:txXfrm>
    </dsp:sp>
    <dsp:sp modelId="{AAC804BD-DB59-410F-8524-74DB1955CAE4}">
      <dsp:nvSpPr>
        <dsp:cNvPr id="0" name=""/>
        <dsp:cNvSpPr/>
      </dsp:nvSpPr>
      <dsp:spPr>
        <a:xfrm>
          <a:off x="5843242" y="461706"/>
          <a:ext cx="1264141" cy="12641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4BD3F0-0C92-4574-A916-D05157C9E1A2}">
      <dsp:nvSpPr>
        <dsp:cNvPr id="0" name=""/>
        <dsp:cNvSpPr/>
      </dsp:nvSpPr>
      <dsp:spPr>
        <a:xfrm>
          <a:off x="6112649" y="731113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C7B99-2ED3-427F-97F7-B00FBDA47278}">
      <dsp:nvSpPr>
        <dsp:cNvPr id="0" name=""/>
        <dsp:cNvSpPr/>
      </dsp:nvSpPr>
      <dsp:spPr>
        <a:xfrm>
          <a:off x="5439131" y="2119596"/>
          <a:ext cx="2072362" cy="2451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10 </a:t>
          </a:r>
          <a:r>
            <a:rPr lang="en-US" sz="1600" b="1" kern="1200" dirty="0" err="1"/>
            <a:t>yr</a:t>
          </a:r>
          <a:r>
            <a:rPr lang="en-US" sz="1600" b="1" kern="1200" dirty="0"/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Implementation: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+8.5 cents/$100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1600" b="1" kern="1200" dirty="0"/>
        </a:p>
      </dsp:txBody>
      <dsp:txXfrm>
        <a:off x="5439131" y="2119596"/>
        <a:ext cx="2072362" cy="2451071"/>
      </dsp:txXfrm>
    </dsp:sp>
    <dsp:sp modelId="{22CFF41E-1417-476C-AFB0-4623AD5C80B3}">
      <dsp:nvSpPr>
        <dsp:cNvPr id="0" name=""/>
        <dsp:cNvSpPr/>
      </dsp:nvSpPr>
      <dsp:spPr>
        <a:xfrm>
          <a:off x="8278268" y="461706"/>
          <a:ext cx="1264141" cy="12641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DD2861-BF43-4517-81FB-16DB9C0F118F}">
      <dsp:nvSpPr>
        <dsp:cNvPr id="0" name=""/>
        <dsp:cNvSpPr/>
      </dsp:nvSpPr>
      <dsp:spPr>
        <a:xfrm>
          <a:off x="8547675" y="731113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6FF0E8-7E30-450C-A42D-0333904B6137}">
      <dsp:nvSpPr>
        <dsp:cNvPr id="0" name=""/>
        <dsp:cNvSpPr/>
      </dsp:nvSpPr>
      <dsp:spPr>
        <a:xfrm>
          <a:off x="7874157" y="2119596"/>
          <a:ext cx="2072362" cy="2451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7 </a:t>
          </a:r>
          <a:r>
            <a:rPr lang="en-US" sz="1600" b="1" kern="1200" dirty="0" err="1"/>
            <a:t>yr</a:t>
          </a:r>
          <a:r>
            <a:rPr lang="en-US" sz="1600" b="1" kern="1200" dirty="0"/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IMPLEMENTATION: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+9.5 CENTS/$100</a:t>
          </a:r>
        </a:p>
      </dsp:txBody>
      <dsp:txXfrm>
        <a:off x="7874157" y="2119596"/>
        <a:ext cx="2072362" cy="2451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13893-4551-425E-982D-055991554058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D6924-7232-43F7-9EA8-04EFD39B6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13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6924-7232-43F7-9EA8-04EFD39B62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9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6924-7232-43F7-9EA8-04EFD39B62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46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9F2C-80F4-4A1D-A114-FE938E284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61699-F755-4266-BA6D-9EBAD0CD3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F4CFF-CA4E-4C6B-89A5-6D402197C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84ED-39FA-447D-843F-F6E7444A4944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73092-6131-42E9-91BF-DDABF6E0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9407D-4FAB-4E60-B4C0-BC6C2987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01E5-BE28-4FA8-A473-3AC63394E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23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CAE76-A46D-4FBE-B44D-3CFC7378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DEA5C-50D5-4950-9338-5AD1E94BE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047A7-8604-4F0C-ADFA-5F2538A2D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84ED-39FA-447D-843F-F6E7444A4944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E161A-026F-43F7-AC25-EBE9C027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0DB1D-1F0F-45D7-8A7B-B6FE1197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01E5-BE28-4FA8-A473-3AC63394E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76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6386D6-9CBA-4C5C-B489-2D1F0BA35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06745-F303-476F-8888-E4AB37AB9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6B1D0-3E9A-40BC-A56A-5EFAE234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84ED-39FA-447D-843F-F6E7444A4944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B416A-6B9E-4D0D-912D-9920B73C6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0147-44AB-44F7-9C1F-9C5B2AB0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01E5-BE28-4FA8-A473-3AC63394E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09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96BB6-4F73-4921-A681-1FDDA8790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80ED6-455A-47CD-A127-A414231B6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CDB1C-C972-43E8-BFBB-C90C794B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84ED-39FA-447D-843F-F6E7444A4944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010C0-66E3-4C33-A9C8-75742381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B02B8-3EF1-4A23-A65B-C3E8F18E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01E5-BE28-4FA8-A473-3AC63394E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28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CE5FA-C24C-40AD-A251-10097A5E4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5C20B-315C-4F9D-A93C-C733BC9B3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26566-E7E3-4F80-8CE6-75BFACA2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84ED-39FA-447D-843F-F6E7444A4944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03035-A923-435F-9EA5-CED93364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1995A-A703-4426-ABDC-CD94E14D1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01E5-BE28-4FA8-A473-3AC63394E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0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D7EB7-ACA0-486E-859E-F439ECEA7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0BC33-C652-4641-802B-7557BA393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A2976-A564-44EE-B0B6-59A54F223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60576-D837-4D03-8772-9934135B9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84ED-39FA-447D-843F-F6E7444A4944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D97D9-F907-45C7-B320-DC778D869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08FBC-261B-45B8-8892-79939B97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01E5-BE28-4FA8-A473-3AC63394E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2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3A990-2006-43DB-8C2E-6C206E3D2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81183-9D23-4F21-A2BB-2C352AD60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5736A-D413-4815-A886-6F0DC14FF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3573EA-1462-4F90-B0E3-0378A6B60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0C009-AD88-4D3C-A791-07E9304BA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F2249B-A7F6-499F-80E0-AFEF7B136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84ED-39FA-447D-843F-F6E7444A4944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537B12-DF6B-48F6-A926-74EB80B6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56943-9B64-4963-AA55-95A203AA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01E5-BE28-4FA8-A473-3AC63394E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56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4E49C-FB81-477F-BAAD-2A89FA00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631AF2-3410-4709-BF1A-3C4E2D767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84ED-39FA-447D-843F-F6E7444A4944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387ACE-E12B-401B-8995-12EE10E72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2E7CE-CBBF-4BEE-8EC5-31E67D16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01E5-BE28-4FA8-A473-3AC63394E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36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6A83C-97D1-4CD9-92C9-C94943F5D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84ED-39FA-447D-843F-F6E7444A4944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D5049-7EB3-4EBB-A3FD-EAD951B0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A57ED-B0C3-47B6-9F7D-82ACBC43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01E5-BE28-4FA8-A473-3AC63394E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3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22F8D-C0A5-4E48-B051-FB7040F65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B5F70-4001-4E54-8B3E-2FB6886AA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8A21A-52EE-49AC-9F3A-A4FC599F3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9528EE-8E48-4F47-B536-46C067B1D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84ED-39FA-447D-843F-F6E7444A4944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76F7B-7A26-4DA6-A08A-CE2807EA8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F8B60-77B0-4E75-BDED-35C0D30D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01E5-BE28-4FA8-A473-3AC63394E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4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44836-D678-4E38-83A5-913721260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73AA00-9357-4632-B173-337604A48B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B38B6-BC36-42EB-938B-F00B78FEB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5D9E0-692F-49EA-8C77-2C7242CD5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84ED-39FA-447D-843F-F6E7444A4944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2210F-243C-436D-870A-0894E8BC3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65AFE2-990D-4BF1-96FE-CE9BD25D4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01E5-BE28-4FA8-A473-3AC63394E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0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338A41-205A-4677-92D6-AA7DCAFF2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A8D53-8A24-44DB-A84D-44B357885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D97F7-F77B-4397-BBDC-49C6FC8C2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984ED-39FA-447D-843F-F6E7444A4944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D6662-8AD5-4D1C-9546-DFB8EEE890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EAE2C-451C-4A60-A810-000FFAA5A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001E5-BE28-4FA8-A473-3AC63394E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5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400533-5884-47B2-8C92-BA84E5091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149" y="396613"/>
            <a:ext cx="3935874" cy="3935874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F6429F11-64E2-4420-9B0C-F3F81BF0D1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62785A07-F203-435E-8E76-BB97680C2FC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27E64F-4CA9-4034-B9C0-9F53A1854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1" y="1300451"/>
            <a:ext cx="3767329" cy="2304396"/>
          </a:xfrm>
        </p:spPr>
        <p:txBody>
          <a:bodyPr anchor="b">
            <a:normAutofit fontScale="70000" lnSpcReduction="2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Council Member</a:t>
            </a:r>
          </a:p>
          <a:p>
            <a:pPr algn="l"/>
            <a:r>
              <a:rPr lang="en-US" sz="4400" dirty="0">
                <a:solidFill>
                  <a:schemeClr val="bg1"/>
                </a:solidFill>
              </a:rPr>
              <a:t>Robert John Smith</a:t>
            </a:r>
          </a:p>
          <a:p>
            <a:pPr algn="l"/>
            <a:r>
              <a:rPr lang="en-US" sz="4400" dirty="0">
                <a:solidFill>
                  <a:schemeClr val="bg1"/>
                </a:solidFill>
              </a:rPr>
              <a:t>District 8, Garland TX</a:t>
            </a:r>
          </a:p>
          <a:p>
            <a:pPr algn="l"/>
            <a:endParaRPr lang="en-US" sz="1900" dirty="0">
              <a:solidFill>
                <a:schemeClr val="bg1"/>
              </a:solidFill>
            </a:endParaRPr>
          </a:p>
          <a:p>
            <a:pPr algn="l"/>
            <a:r>
              <a:rPr lang="en-US" sz="3300" dirty="0">
                <a:solidFill>
                  <a:schemeClr val="bg1"/>
                </a:solidFill>
              </a:rPr>
              <a:t>February 14, 2019</a:t>
            </a:r>
          </a:p>
        </p:txBody>
      </p:sp>
    </p:spTree>
    <p:extLst>
      <p:ext uri="{BB962C8B-B14F-4D97-AF65-F5344CB8AC3E}">
        <p14:creationId xmlns:p14="http://schemas.microsoft.com/office/powerpoint/2010/main" val="179551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F4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1197D-3B6E-4BFE-87D7-57160EF8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Storm Drainage    $47.35m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7B78A33-BBE4-492F-B169-02554A99FC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F61312-9ADA-4858-A020-748C28629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82563" y="917725"/>
            <a:ext cx="4202000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3200" u="sng" dirty="0">
                <a:solidFill>
                  <a:srgbClr val="FFFFFF"/>
                </a:solidFill>
              </a:rPr>
              <a:t>PROGRAMS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Drainage + Streets	$700k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Drainage 50/50 Program	$1.8m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Local Flooding Program	$2.5m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Flood-Prone Properties	$4.0m</a:t>
            </a:r>
          </a:p>
        </p:txBody>
      </p:sp>
    </p:spTree>
    <p:extLst>
      <p:ext uri="{BB962C8B-B14F-4D97-AF65-F5344CB8AC3E}">
        <p14:creationId xmlns:p14="http://schemas.microsoft.com/office/powerpoint/2010/main" val="377136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614139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1197D-3B6E-4BFE-87D7-57160EF8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Storm Drainage Target Areas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7B78A33-BBE4-492F-B169-02554A99FC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8" y="648477"/>
            <a:ext cx="5345412" cy="556104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F61312-9ADA-4858-A020-748C28629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1903" y="2121763"/>
            <a:ext cx="5235490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Garvon</a:t>
            </a:r>
            <a:r>
              <a:rPr lang="en-US" sz="2000" dirty="0"/>
              <a:t> West (Red)		$10m</a:t>
            </a:r>
          </a:p>
          <a:p>
            <a:r>
              <a:rPr lang="en-US" sz="2000" dirty="0"/>
              <a:t>Country Club Park (Purple)	$3.5m</a:t>
            </a:r>
          </a:p>
          <a:p>
            <a:r>
              <a:rPr lang="en-US" sz="2000" dirty="0"/>
              <a:t>Lakewood Addition (Orange)	$3.5m	</a:t>
            </a:r>
          </a:p>
          <a:p>
            <a:r>
              <a:rPr lang="en-US" sz="2000" dirty="0"/>
              <a:t>Western Heights No 4 (Green)	$1.0m	</a:t>
            </a:r>
          </a:p>
          <a:p>
            <a:r>
              <a:rPr lang="en-US" sz="2000" dirty="0"/>
              <a:t>Montclair No 2, No 3 (Blue)	$4.2m	</a:t>
            </a:r>
          </a:p>
          <a:p>
            <a:r>
              <a:rPr lang="en-US" sz="2000" dirty="0"/>
              <a:t>Saturn Springs Estates (Pink)	$10m	</a:t>
            </a:r>
          </a:p>
        </p:txBody>
      </p:sp>
    </p:spTree>
    <p:extLst>
      <p:ext uri="{BB962C8B-B14F-4D97-AF65-F5344CB8AC3E}">
        <p14:creationId xmlns:p14="http://schemas.microsoft.com/office/powerpoint/2010/main" val="4063832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1197D-3B6E-4BFE-87D7-57160EF8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Parks        $117.75m</a:t>
            </a:r>
          </a:p>
        </p:txBody>
      </p:sp>
      <p:pic>
        <p:nvPicPr>
          <p:cNvPr id="8" name="Content Placeholder 7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B26A8EC3-DAAA-489A-9E42-3281148150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78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12" name="Content Placeholder 11" descr="A picture containing sky, outdoor, ground, grass&#10;&#10;Description automatically generated">
            <a:extLst>
              <a:ext uri="{FF2B5EF4-FFF2-40B4-BE49-F238E27FC236}">
                <a16:creationId xmlns:a16="http://schemas.microsoft.com/office/drawing/2014/main" id="{E22B934E-4539-4006-B393-A9EB0AC64A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8" r="2" b="27378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large pool of water&#10;&#10;Description automatically generated">
            <a:extLst>
              <a:ext uri="{FF2B5EF4-FFF2-40B4-BE49-F238E27FC236}">
                <a16:creationId xmlns:a16="http://schemas.microsoft.com/office/drawing/2014/main" id="{8CDD20A8-9047-4F80-ABFF-BA7443D121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" r="-1" b="3377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51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197D-3B6E-4BFE-87D7-57160EF8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08" y="723578"/>
            <a:ext cx="5108363" cy="164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Programs        $31.5m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6A6F712B-5A2D-4148-9F78-707AD371C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48467"/>
            <a:ext cx="4595071" cy="36284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/>
              <a:t>Sports Field Renovations (1m/</a:t>
            </a:r>
            <a:r>
              <a:rPr lang="en-US" sz="1700" dirty="0" err="1"/>
              <a:t>yr</a:t>
            </a:r>
            <a:r>
              <a:rPr lang="en-US" sz="1700" dirty="0"/>
              <a:t>)</a:t>
            </a:r>
          </a:p>
          <a:p>
            <a:r>
              <a:rPr lang="en-US" sz="1700" dirty="0"/>
              <a:t>Parking and Park Roads (1.5m/</a:t>
            </a:r>
            <a:r>
              <a:rPr lang="en-US" sz="1700" dirty="0" err="1"/>
              <a:t>yr</a:t>
            </a:r>
            <a:r>
              <a:rPr lang="en-US" sz="1700" dirty="0"/>
              <a:t>)</a:t>
            </a:r>
          </a:p>
          <a:p>
            <a:r>
              <a:rPr lang="en-US" sz="1700" dirty="0"/>
              <a:t>Playground Replacement (1m/</a:t>
            </a:r>
            <a:r>
              <a:rPr lang="en-US" sz="1700" dirty="0" err="1"/>
              <a:t>yr</a:t>
            </a:r>
            <a:r>
              <a:rPr lang="en-US" sz="1700" dirty="0"/>
              <a:t>)</a:t>
            </a:r>
          </a:p>
          <a:p>
            <a:r>
              <a:rPr lang="en-US" sz="1700" dirty="0"/>
              <a:t>Trail Development (1m/</a:t>
            </a:r>
            <a:r>
              <a:rPr lang="en-US" sz="1700" dirty="0" err="1"/>
              <a:t>yr</a:t>
            </a:r>
            <a:r>
              <a:rPr lang="en-US" sz="1700" dirty="0"/>
              <a:t>)*</a:t>
            </a:r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r>
              <a:rPr lang="en-US" sz="1700" dirty="0"/>
              <a:t>* Dallas county usually cost-shares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DD20A8-9047-4F80-ABFF-BA7443D12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08" y="509482"/>
            <a:ext cx="2364317" cy="236431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22B934E-4539-4006-B393-A9EB0AC64A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775" y="902550"/>
            <a:ext cx="2364317" cy="1578181"/>
          </a:xfrm>
          <a:prstGeom prst="rect">
            <a:avLst/>
          </a:prstGeom>
        </p:spPr>
      </p:pic>
      <p:pic>
        <p:nvPicPr>
          <p:cNvPr id="24" name="Content Placeholder 7">
            <a:extLst>
              <a:ext uri="{FF2B5EF4-FFF2-40B4-BE49-F238E27FC236}">
                <a16:creationId xmlns:a16="http://schemas.microsoft.com/office/drawing/2014/main" id="{B26A8EC3-DAAA-489A-9E42-328114815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08" y="3959933"/>
            <a:ext cx="5446184" cy="223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73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197D-3B6E-4BFE-87D7-57160EF8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40" y="472559"/>
            <a:ext cx="505131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Projects        $86.25m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22B934E-4539-4006-B393-A9EB0AC64A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4"/>
          <a:stretch/>
        </p:blipFill>
        <p:spPr>
          <a:xfrm>
            <a:off x="5680087" y="361702"/>
            <a:ext cx="1691640" cy="169164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6A6F712B-5A2D-4148-9F78-707AD371C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951" y="1884784"/>
            <a:ext cx="5505709" cy="49732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Lighting at Winters Park			$2 m*</a:t>
            </a:r>
          </a:p>
          <a:p>
            <a:r>
              <a:rPr lang="en-US" sz="1800" dirty="0"/>
              <a:t>City-wide Aquatics			$20 m</a:t>
            </a:r>
          </a:p>
          <a:p>
            <a:r>
              <a:rPr lang="en-US" sz="1800" dirty="0"/>
              <a:t>Catalyst Area Improvements		$15 m</a:t>
            </a:r>
          </a:p>
          <a:p>
            <a:r>
              <a:rPr lang="en-US" sz="1800" dirty="0"/>
              <a:t>Holford Rec  Center Rebuild		$24 m</a:t>
            </a:r>
          </a:p>
          <a:p>
            <a:r>
              <a:rPr lang="en-US" sz="1800" dirty="0"/>
              <a:t>Audubon Rec Center Minor Reno		$3.3 m</a:t>
            </a:r>
          </a:p>
          <a:p>
            <a:r>
              <a:rPr lang="en-US" sz="1800" dirty="0" err="1"/>
              <a:t>Hollabaugh</a:t>
            </a:r>
            <a:r>
              <a:rPr lang="en-US" sz="1800" dirty="0"/>
              <a:t> Rec Center Completion		$8.0 m</a:t>
            </a:r>
          </a:p>
          <a:p>
            <a:r>
              <a:rPr lang="en-US" sz="1800" dirty="0"/>
              <a:t>Garland Senior Activity Center		$4.0 m</a:t>
            </a:r>
          </a:p>
          <a:p>
            <a:r>
              <a:rPr lang="en-US" sz="1800" dirty="0"/>
              <a:t>Rick Oden Park Overhaul			$10 m</a:t>
            </a:r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* GP&amp;L would contribute roughly $1.5m as well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DD20A8-9047-4F80-ABFF-BA7443D12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5838252" y="2722161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4" name="Picture 3" descr="A large white building&#10;&#10;Description automatically generated">
            <a:extLst>
              <a:ext uri="{FF2B5EF4-FFF2-40B4-BE49-F238E27FC236}">
                <a16:creationId xmlns:a16="http://schemas.microsoft.com/office/drawing/2014/main" id="{75C4037C-8F8E-49F5-A776-9FED872014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7" r="-4" b="2655"/>
          <a:stretch/>
        </p:blipFill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Content Placeholder 7">
            <a:extLst>
              <a:ext uri="{FF2B5EF4-FFF2-40B4-BE49-F238E27FC236}">
                <a16:creationId xmlns:a16="http://schemas.microsoft.com/office/drawing/2014/main" id="{B26A8EC3-DAAA-489A-9E42-328114815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4230"/>
          <a:stretch/>
        </p:blipFill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2148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197D-3B6E-4BFE-87D7-57160EF8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Libraries        $21m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F61312-9ADA-4858-A020-748C28629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1845" y="2696546"/>
            <a:ext cx="6050934" cy="41614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Walnut Creek Branch Library		$10.9m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Upgrades to North/South/Central	$10.1m</a:t>
            </a:r>
          </a:p>
        </p:txBody>
      </p:sp>
      <p:sp>
        <p:nvSpPr>
          <p:cNvPr id="141" name="Freeform: Shape 7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7B78A33-BBE4-492F-B169-02554A99FC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1" r="25460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8454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B74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1197D-3B6E-4BFE-87D7-57160EF8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Economic Development        $46m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7B78A33-BBE4-492F-B169-02554A99FC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6" r="1" b="2071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F61312-9ADA-4858-A020-748C28629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19646" y="518746"/>
            <a:ext cx="3948097" cy="57853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Land Acquisition and Parcel Assemblage Program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$14m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Neighborhood Vitality Program –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$7m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Revitalization of Retail, Commercial, and Shopping Centers / Redevelopment of Commercial Corridors, Retail Centers, Multi-family, and Industrial Areas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$25m</a:t>
            </a:r>
          </a:p>
        </p:txBody>
      </p:sp>
    </p:spTree>
    <p:extLst>
      <p:ext uri="{BB962C8B-B14F-4D97-AF65-F5344CB8AC3E}">
        <p14:creationId xmlns:p14="http://schemas.microsoft.com/office/powerpoint/2010/main" val="181408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1197D-3B6E-4BFE-87D7-57160EF8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4892358"/>
            <a:ext cx="37662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Municipal Buildings</a:t>
            </a:r>
            <a:b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$6m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7B78A33-BBE4-492F-B169-02554A99FC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7" y="65081"/>
            <a:ext cx="8640147" cy="4449676"/>
          </a:xfrm>
          <a:prstGeom prst="rect">
            <a:avLst/>
          </a:prstGeom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639665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F61312-9ADA-4858-A020-748C28629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5816" y="4824249"/>
            <a:ext cx="6673136" cy="14617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Streets HQ and Sign Shop Remodel</a:t>
            </a:r>
          </a:p>
          <a:p>
            <a:pPr>
              <a:buFontTx/>
              <a:buChar char="-"/>
            </a:pPr>
            <a:r>
              <a:rPr lang="en-US" sz="1800" b="1" dirty="0">
                <a:solidFill>
                  <a:schemeClr val="bg1"/>
                </a:solidFill>
              </a:rPr>
              <a:t>Reconfiguration of Space</a:t>
            </a:r>
          </a:p>
          <a:p>
            <a:pPr>
              <a:buFontTx/>
              <a:buChar char="-"/>
            </a:pPr>
            <a:r>
              <a:rPr lang="en-US" sz="1800" b="1" dirty="0">
                <a:solidFill>
                  <a:schemeClr val="bg1"/>
                </a:solidFill>
              </a:rPr>
              <a:t>Asbestos Abatement</a:t>
            </a:r>
          </a:p>
        </p:txBody>
      </p:sp>
    </p:spTree>
    <p:extLst>
      <p:ext uri="{BB962C8B-B14F-4D97-AF65-F5344CB8AC3E}">
        <p14:creationId xmlns:p14="http://schemas.microsoft.com/office/powerpoint/2010/main" val="183669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43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C4619-2613-4701-B5C4-64BFABA6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Animal Shelter      $12m</a:t>
            </a:r>
          </a:p>
        </p:txBody>
      </p:sp>
      <p:pic>
        <p:nvPicPr>
          <p:cNvPr id="8" name="Content Placeholder 4" descr="A close up of a dog sticking its head out of a cage&#10;&#10;Description generated with very high confidence">
            <a:extLst>
              <a:ext uri="{FF2B5EF4-FFF2-40B4-BE49-F238E27FC236}">
                <a16:creationId xmlns:a16="http://schemas.microsoft.com/office/drawing/2014/main" id="{3A412962-206A-45C2-A443-B4DB0ED52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3" r="1" b="223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6719F8-8087-4A52-9136-A5BBAEC201B7}"/>
              </a:ext>
            </a:extLst>
          </p:cNvPr>
          <p:cNvSpPr txBox="1"/>
          <p:nvPr/>
        </p:nvSpPr>
        <p:spPr>
          <a:xfrm>
            <a:off x="7789985" y="1450731"/>
            <a:ext cx="38777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Current Facility: 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Built in 1965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Indoor / Outdoor Design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Sewage Issues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New Facility: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Would combine adoption center / shelter ops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On Hwy 66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Priced to be built in Year 1</a:t>
            </a:r>
          </a:p>
        </p:txBody>
      </p:sp>
    </p:spTree>
    <p:extLst>
      <p:ext uri="{BB962C8B-B14F-4D97-AF65-F5344CB8AC3E}">
        <p14:creationId xmlns:p14="http://schemas.microsoft.com/office/powerpoint/2010/main" val="854739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05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5D4B9C-8972-411E-9C66-647325EA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Tax Rate Impact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8AA4A-6EC3-4205-810D-379885DF1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86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D8575-B26A-47E3-8691-E9D74F381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46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FD1990-33FB-4009-97DD-905D01E1C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447" y="578170"/>
            <a:ext cx="2789587" cy="186023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3A179-1D0F-48A8-8481-E928DA096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278056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Robert John Smith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339677" y="2305869"/>
            <a:ext cx="2704786" cy="22462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Elected May 6, 2017</a:t>
            </a:r>
          </a:p>
          <a:p>
            <a:r>
              <a:rPr lang="en-US" sz="1800" dirty="0"/>
              <a:t>Graduate of UT Dallas</a:t>
            </a:r>
          </a:p>
          <a:p>
            <a:r>
              <a:rPr lang="en-US" sz="1800" dirty="0"/>
              <a:t>Chief Technology Officer</a:t>
            </a:r>
          </a:p>
          <a:p>
            <a:r>
              <a:rPr lang="en-US" sz="1800" dirty="0"/>
              <a:t>Proud Father</a:t>
            </a:r>
          </a:p>
          <a:p>
            <a:r>
              <a:rPr lang="en-US" sz="1800" dirty="0"/>
              <a:t>Very Lucky Husband</a:t>
            </a:r>
            <a:br>
              <a:rPr lang="en-US" sz="1800" dirty="0"/>
            </a:br>
            <a:r>
              <a:rPr lang="en-US" sz="1800" dirty="0"/>
              <a:t>(according to April)</a:t>
            </a:r>
          </a:p>
        </p:txBody>
      </p:sp>
      <p:pic>
        <p:nvPicPr>
          <p:cNvPr id="4" name="Picture 3" descr="A person taking a selfie&#10;&#10;Description generated with high confidence">
            <a:extLst>
              <a:ext uri="{FF2B5EF4-FFF2-40B4-BE49-F238E27FC236}">
                <a16:creationId xmlns:a16="http://schemas.microsoft.com/office/drawing/2014/main" id="{D16F0018-72CD-4ED5-A9EA-A34BADDF5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35496" y="929114"/>
            <a:ext cx="2528595" cy="1860230"/>
          </a:xfrm>
          <a:prstGeom prst="rect">
            <a:avLst/>
          </a:prstGeom>
        </p:spPr>
      </p:pic>
      <p:pic>
        <p:nvPicPr>
          <p:cNvPr id="9" name="Picture 8" descr="A dog sleeping on a table&#10;&#10;Description generated with high confidence">
            <a:extLst>
              <a:ext uri="{FF2B5EF4-FFF2-40B4-BE49-F238E27FC236}">
                <a16:creationId xmlns:a16="http://schemas.microsoft.com/office/drawing/2014/main" id="{C9B7768E-79EA-4A95-838F-C25AE5C4B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447" y="2511161"/>
            <a:ext cx="2789587" cy="1788303"/>
          </a:xfrm>
          <a:prstGeom prst="rect">
            <a:avLst/>
          </a:prstGeom>
        </p:spPr>
      </p:pic>
      <p:pic>
        <p:nvPicPr>
          <p:cNvPr id="12" name="Picture 11" descr="A cat lying on a bed&#10;&#10;Description generated with very high confidence">
            <a:extLst>
              <a:ext uri="{FF2B5EF4-FFF2-40B4-BE49-F238E27FC236}">
                <a16:creationId xmlns:a16="http://schemas.microsoft.com/office/drawing/2014/main" id="{12DAAB12-3FD8-437C-8E88-DFE94C561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496" y="2940752"/>
            <a:ext cx="2147207" cy="2862944"/>
          </a:xfrm>
          <a:prstGeom prst="rect">
            <a:avLst/>
          </a:prstGeom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625FF794-7E94-47FB-BF27-BBA779A1E5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6446" y="4372224"/>
            <a:ext cx="2789586" cy="2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43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4BB46215-D037-46C3-8E6A-3D21E55DD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21" y="3162300"/>
            <a:ext cx="3121158" cy="178918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B2F6E8B2-8F60-4956-A647-5D4018519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5663"/>
            <a:ext cx="9144000" cy="2387600"/>
          </a:xfrm>
        </p:spPr>
        <p:txBody>
          <a:bodyPr>
            <a:normAutofit/>
          </a:bodyPr>
          <a:lstStyle/>
          <a:p>
            <a:r>
              <a:rPr lang="en-US" sz="9600" b="1" dirty="0">
                <a:latin typeface="Abadi" panose="020B0604020202020204" pitchFamily="34" charset="0"/>
              </a:rPr>
              <a:t>Bond Items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549990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804E3-D8CF-4A9D-AA96-C937C6692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/>
              <a:t>Math</a:t>
            </a:r>
            <a:br>
              <a:rPr lang="en-US"/>
            </a:br>
            <a:r>
              <a:rPr lang="en-US"/>
              <a:t>(Sorry)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F6E4049-36B6-4581-8350-FFA6DDBE7C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0944794"/>
              </p:ext>
            </p:extLst>
          </p:nvPr>
        </p:nvGraphicFramePr>
        <p:xfrm>
          <a:off x="838200" y="1825624"/>
          <a:ext cx="10515600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7202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4804E3-D8CF-4A9D-AA96-C937C6692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US" dirty="0"/>
              <a:t>OBLIGATORY SPREADSHEET 1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C6E3B0-B1F0-4791-B242-50009767E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58" y="330995"/>
            <a:ext cx="7670035" cy="5036912"/>
          </a:xfrm>
        </p:spPr>
      </p:pic>
    </p:spTree>
    <p:extLst>
      <p:ext uri="{BB962C8B-B14F-4D97-AF65-F5344CB8AC3E}">
        <p14:creationId xmlns:p14="http://schemas.microsoft.com/office/powerpoint/2010/main" val="3397062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4804E3-D8CF-4A9D-AA96-C937C6692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US" dirty="0"/>
              <a:t>OBLIGATORY SPREADSHEET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C6E3B0-B1F0-4791-B242-50009767E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71" y="264107"/>
            <a:ext cx="7584546" cy="5033991"/>
          </a:xfrm>
        </p:spPr>
      </p:pic>
    </p:spTree>
    <p:extLst>
      <p:ext uri="{BB962C8B-B14F-4D97-AF65-F5344CB8AC3E}">
        <p14:creationId xmlns:p14="http://schemas.microsoft.com/office/powerpoint/2010/main" val="514175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4BB46215-D037-46C3-8E6A-3D21E55DD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21" y="3162300"/>
            <a:ext cx="3121158" cy="178918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B2F6E8B2-8F60-4956-A647-5D4018519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5663"/>
            <a:ext cx="9144000" cy="2387600"/>
          </a:xfrm>
        </p:spPr>
        <p:txBody>
          <a:bodyPr>
            <a:normAutofit/>
          </a:bodyPr>
          <a:lstStyle/>
          <a:p>
            <a:r>
              <a:rPr lang="en-US" sz="9600" b="1" dirty="0">
                <a:latin typeface="Abadi" panose="020B0604020202020204" pitchFamily="34" charset="0"/>
              </a:rPr>
              <a:t>Taxes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603041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FD1990-33FB-4009-97DD-905D01E1C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15" y="2702543"/>
            <a:ext cx="7434769" cy="3029668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3A179-1D0F-48A8-8481-E928DA096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2019 Municipal Election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1371600"/>
            <a:ext cx="10405188" cy="114766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800" b="1" dirty="0"/>
              <a:t>ELECTION DAY, SATURDAY MAY 4</a:t>
            </a:r>
            <a:r>
              <a:rPr lang="en-US" sz="1800" b="1" baseline="30000" dirty="0"/>
              <a:t>th</a:t>
            </a:r>
            <a:r>
              <a:rPr lang="en-US" sz="1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2264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E8A16-0FE6-48B4-B54B-666840184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Email: council8@garlandtx.gov</a:t>
            </a:r>
          </a:p>
          <a:p>
            <a:pPr marL="0" indent="0">
              <a:buNone/>
            </a:pPr>
            <a:r>
              <a:rPr lang="en-US" sz="2400" dirty="0"/>
              <a:t>Mobile: 469.223.4723</a:t>
            </a:r>
          </a:p>
          <a:p>
            <a:pPr marL="0" indent="0">
              <a:buNone/>
            </a:pPr>
            <a:r>
              <a:rPr lang="en-US" sz="2400" dirty="0"/>
              <a:t>Website: robertjsmithtx.com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Bond Tax Calculator: http://www.robertjsmithtx.com/bond/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42" descr="Envelope">
            <a:extLst>
              <a:ext uri="{FF2B5EF4-FFF2-40B4-BE49-F238E27FC236}">
                <a16:creationId xmlns:a16="http://schemas.microsoft.com/office/drawing/2014/main" id="{314C9593-DA06-4067-B21E-0D5C99618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06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8AA4A-6EC3-4205-810D-379885DF1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" r="2533" b="-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D8575-B26A-47E3-8691-E9D74F381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606" y="1609355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000000"/>
                </a:solidFill>
              </a:rPr>
              <a:t>Section 255.003 of the Election Code provides as follows:</a:t>
            </a:r>
          </a:p>
          <a:p>
            <a:r>
              <a:rPr lang="en-US" sz="1700" dirty="0">
                <a:solidFill>
                  <a:srgbClr val="000000"/>
                </a:solidFill>
              </a:rPr>
              <a:t>An officer or employee of a political subdivision may not spend or authorize the spending of public funds for political advertising.</a:t>
            </a:r>
          </a:p>
          <a:p>
            <a:r>
              <a:rPr lang="en-US" sz="1700" dirty="0">
                <a:solidFill>
                  <a:srgbClr val="000000"/>
                </a:solidFill>
              </a:rPr>
              <a:t>This section does not apply to a communication that factually describes the purposes of a measure if the communication does not advocate passage or defeat of the measure.</a:t>
            </a:r>
          </a:p>
          <a:p>
            <a:r>
              <a:rPr lang="en-US" sz="1700" dirty="0">
                <a:solidFill>
                  <a:srgbClr val="000000"/>
                </a:solidFill>
              </a:rPr>
              <a:t>A person who violates this section commits an offense.  An offense under this section is a Class A misdemeanor.</a:t>
            </a:r>
          </a:p>
        </p:txBody>
      </p:sp>
    </p:spTree>
    <p:extLst>
      <p:ext uri="{BB962C8B-B14F-4D97-AF65-F5344CB8AC3E}">
        <p14:creationId xmlns:p14="http://schemas.microsoft.com/office/powerpoint/2010/main" val="1440642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A886C4-841E-40B3-91B1-D0E8B219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438" y="442490"/>
            <a:ext cx="581006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</a:rPr>
              <a:t>Timeline</a:t>
            </a:r>
          </a:p>
        </p:txBody>
      </p:sp>
      <p:sp>
        <p:nvSpPr>
          <p:cNvPr id="11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0FC669A-E50A-4E7D-9621-2827F97ED9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" r="2533" b="-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554DB0-1C9D-432D-9693-BED780E4E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55677" y="1465644"/>
            <a:ext cx="6378790" cy="422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900" b="1" dirty="0">
                <a:solidFill>
                  <a:srgbClr val="000000"/>
                </a:solidFill>
              </a:rPr>
              <a:t>Dec 2017		Process Started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900" b="1" dirty="0">
                <a:solidFill>
                  <a:srgbClr val="000000"/>
                </a:solidFill>
              </a:rPr>
              <a:t>May 2018		Hired Consultant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900" b="1" dirty="0">
                <a:solidFill>
                  <a:srgbClr val="000000"/>
                </a:solidFill>
              </a:rPr>
              <a:t>Aug – Sep 2018		Public Input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900" b="1" dirty="0">
                <a:solidFill>
                  <a:srgbClr val="FF0000"/>
                </a:solidFill>
              </a:rPr>
              <a:t>Aug 30, 2018		D8 Bond Roundtable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900" b="1" dirty="0">
                <a:solidFill>
                  <a:srgbClr val="FF0000"/>
                </a:solidFill>
              </a:rPr>
              <a:t>Oct 25, 2018		D8 Town Hall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900" b="1" dirty="0">
                <a:solidFill>
                  <a:srgbClr val="000000"/>
                </a:solidFill>
              </a:rPr>
              <a:t>Sep – Dec 2018		Bond Study Committee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900" b="1" dirty="0">
                <a:solidFill>
                  <a:srgbClr val="000000"/>
                </a:solidFill>
              </a:rPr>
              <a:t>Jan – Feb 2019		3 Public Hearings, Deliberation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900" b="1" dirty="0">
                <a:solidFill>
                  <a:srgbClr val="000000"/>
                </a:solidFill>
              </a:rPr>
              <a:t>Feb 5, 2019		Election Called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900" b="1" dirty="0">
                <a:solidFill>
                  <a:srgbClr val="000000"/>
                </a:solidFill>
              </a:rPr>
              <a:t>May 4, 2019		Municipal Election Date</a:t>
            </a:r>
          </a:p>
          <a:p>
            <a:pPr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15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D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5D4B9C-8972-411E-9C66-647325EA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Ballot Items / “Buckets”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8AA4A-6EC3-4205-810D-379885DF1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D8575-B26A-47E3-8691-E9D74F381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99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257CE-E545-484F-9554-417898062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Ballot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Propositions</a:t>
            </a:r>
          </a:p>
        </p:txBody>
      </p:sp>
      <p:graphicFrame>
        <p:nvGraphicFramePr>
          <p:cNvPr id="20" name="Content Placeholder 8">
            <a:extLst>
              <a:ext uri="{FF2B5EF4-FFF2-40B4-BE49-F238E27FC236}">
                <a16:creationId xmlns:a16="http://schemas.microsoft.com/office/drawing/2014/main" id="{CA2848D9-C64E-4E6E-AEA6-BAA5ADD0C7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77572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8669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2">
            <a:extLst>
              <a:ext uri="{FF2B5EF4-FFF2-40B4-BE49-F238E27FC236}">
                <a16:creationId xmlns:a16="http://schemas.microsoft.com/office/drawing/2014/main" id="{6753252F-4873-4F63-801D-CC719279A7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56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7824A-1196-4754-BBEA-070A44EAC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43" y="1566756"/>
            <a:ext cx="3708400" cy="3724487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Q1: Does Prop A pay for fixing my residential street?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A1: Unlikely. Most street repairs are paid with cash instead of debt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119BC-5F9E-457A-83C3-0B705118B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170" y="749300"/>
            <a:ext cx="6731000" cy="583811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300" dirty="0"/>
              <a:t>Streets	$123m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dirty="0"/>
              <a:t>Bottleneck Improvements			$14.0m</a:t>
            </a:r>
          </a:p>
          <a:p>
            <a:pPr marL="0" indent="0">
              <a:buNone/>
            </a:pPr>
            <a:r>
              <a:rPr lang="en-US" sz="1400" dirty="0"/>
              <a:t>(Adding turn lanes, widening intersections)</a:t>
            </a:r>
          </a:p>
          <a:p>
            <a:pPr marL="0" indent="0">
              <a:buNone/>
            </a:pPr>
            <a:r>
              <a:rPr lang="en-US" dirty="0"/>
              <a:t>Safety Improvements 			$  3.5m</a:t>
            </a:r>
          </a:p>
          <a:p>
            <a:pPr marL="0" indent="0">
              <a:buNone/>
            </a:pPr>
            <a:r>
              <a:rPr lang="en-US" sz="1400" dirty="0"/>
              <a:t>(Median Shaping, Moving Traffic Signals and Stop Bars)</a:t>
            </a:r>
          </a:p>
          <a:p>
            <a:pPr marL="0" indent="0">
              <a:buNone/>
            </a:pPr>
            <a:r>
              <a:rPr lang="en-US" dirty="0"/>
              <a:t>Traffic Signals and Control Systems	$  7.5m</a:t>
            </a:r>
          </a:p>
          <a:p>
            <a:pPr marL="0" indent="0">
              <a:buNone/>
            </a:pPr>
            <a:r>
              <a:rPr lang="en-US" sz="1400" dirty="0"/>
              <a:t>(Stop lights, Traffic Management Systems)</a:t>
            </a:r>
          </a:p>
          <a:p>
            <a:pPr marL="0" indent="0">
              <a:buNone/>
            </a:pPr>
            <a:r>
              <a:rPr lang="en-US" dirty="0"/>
              <a:t>Emergency Services Overrides		$  2.5m</a:t>
            </a:r>
          </a:p>
          <a:p>
            <a:pPr marL="0" indent="0">
              <a:buNone/>
            </a:pPr>
            <a:r>
              <a:rPr lang="en-US" sz="1500" dirty="0"/>
              <a:t>(Opticom devices on top of the stoplight bars)</a:t>
            </a:r>
          </a:p>
          <a:p>
            <a:pPr marL="0" indent="0">
              <a:buNone/>
            </a:pPr>
            <a:r>
              <a:rPr lang="en-US" dirty="0"/>
              <a:t>Catalyst Areas				$14.6m</a:t>
            </a:r>
          </a:p>
          <a:p>
            <a:pPr marL="0" indent="0">
              <a:buNone/>
            </a:pPr>
            <a:r>
              <a:rPr lang="en-US" sz="1600" dirty="0"/>
              <a:t>(Downtown, IH-30, Medical District)</a:t>
            </a:r>
          </a:p>
          <a:p>
            <a:pPr marL="0" indent="0">
              <a:buNone/>
            </a:pPr>
            <a:r>
              <a:rPr lang="en-US" dirty="0"/>
              <a:t>Railroad Crossings				$  2.1m</a:t>
            </a:r>
          </a:p>
          <a:p>
            <a:pPr marL="0" indent="0">
              <a:buNone/>
            </a:pPr>
            <a:r>
              <a:rPr lang="en-US" dirty="0"/>
              <a:t>New Alleys					$  3.5m</a:t>
            </a:r>
          </a:p>
          <a:p>
            <a:pPr marL="0" indent="0">
              <a:buNone/>
            </a:pPr>
            <a:r>
              <a:rPr lang="en-US" dirty="0"/>
              <a:t>Sidewalks					$  9.0m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D3433C-6B87-4BA9-A956-3D75C55BAFC0}"/>
              </a:ext>
            </a:extLst>
          </p:cNvPr>
          <p:cNvCxnSpPr/>
          <p:nvPr/>
        </p:nvCxnSpPr>
        <p:spPr>
          <a:xfrm>
            <a:off x="4791808" y="1283677"/>
            <a:ext cx="6286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170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0A4AD52-FEC3-41F0-9595-01C05F49A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Complete Rebuilds / Expansions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8BBE80-0AFC-4A01-AC8C-8FDF4F0F7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5199" y="2279018"/>
            <a:ext cx="5988140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Naaman School Rd (Orange) 		$32.6 m</a:t>
            </a:r>
          </a:p>
          <a:p>
            <a:r>
              <a:rPr lang="en-US" sz="2400" dirty="0"/>
              <a:t>Holford Rd (Green)			$22.4 m</a:t>
            </a:r>
          </a:p>
          <a:p>
            <a:r>
              <a:rPr lang="en-US" sz="2400" dirty="0"/>
              <a:t>Lyons Rd (Purple) 			$10.9 m</a:t>
            </a:r>
          </a:p>
          <a:p>
            <a:r>
              <a:rPr lang="en-US" sz="2400" dirty="0"/>
              <a:t>Shiloh Rd - Kingsley to Miller (Red) 	$  3.0 m*</a:t>
            </a:r>
          </a:p>
          <a:p>
            <a:r>
              <a:rPr lang="en-US" sz="2400" dirty="0"/>
              <a:t>Leon Rd (Pink) 			$  2.3 m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800" dirty="0"/>
              <a:t>* The RTC has contributed significantly to Shiloh Rd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BA8DAFF-A779-4767-9D1D-3318707C2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513" y="-2"/>
            <a:ext cx="5269114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789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E5DE04E-AB81-4D2B-A55D-1CC3F38F7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r="4842" b="1"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528D7E-1DEB-4308-8580-0CA7B5074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4624342" cy="1325563"/>
          </a:xfrm>
        </p:spPr>
        <p:txBody>
          <a:bodyPr>
            <a:normAutofit/>
          </a:bodyPr>
          <a:lstStyle/>
          <a:p>
            <a:r>
              <a:rPr lang="en-US" u="sng"/>
              <a:t>Public Safety</a:t>
            </a:r>
            <a:r>
              <a:rPr lang="en-US"/>
              <a:t>	$51.35m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475FA-42CD-4110-BE5B-89FE8EE50C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r="28060" b="6"/>
          <a:stretch/>
        </p:blipFill>
        <p:spPr>
          <a:xfrm>
            <a:off x="5680087" y="361702"/>
            <a:ext cx="1691640" cy="169164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0F75A-FD1C-4395-8B8D-7F7F17893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Fire	</a:t>
            </a:r>
          </a:p>
          <a:p>
            <a:pPr marL="0" indent="0">
              <a:buNone/>
            </a:pPr>
            <a:r>
              <a:rPr lang="en-US" sz="2400" dirty="0"/>
              <a:t>	Stations 1, 6, 7		$28m</a:t>
            </a:r>
          </a:p>
          <a:p>
            <a:pPr marL="0" indent="0">
              <a:buNone/>
            </a:pPr>
            <a:r>
              <a:rPr lang="en-US" sz="2400" dirty="0"/>
              <a:t>Police	</a:t>
            </a:r>
          </a:p>
          <a:p>
            <a:pPr marL="0" indent="0">
              <a:buNone/>
            </a:pPr>
            <a:r>
              <a:rPr lang="en-US" sz="2400" dirty="0"/>
              <a:t>	Evidence Room	$18m</a:t>
            </a:r>
          </a:p>
          <a:p>
            <a:pPr marL="0" indent="0">
              <a:buNone/>
            </a:pPr>
            <a:r>
              <a:rPr lang="en-US" sz="2400" dirty="0"/>
              <a:t>	Shooting Range	$  3m</a:t>
            </a:r>
          </a:p>
          <a:p>
            <a:pPr marL="0" indent="0">
              <a:buNone/>
            </a:pPr>
            <a:r>
              <a:rPr lang="en-US" sz="2400" dirty="0"/>
              <a:t>	Station Security	$  2m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98C656-D2FB-46A7-BCB1-57C5CF7D17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 r="15030" b="-3"/>
          <a:stretch/>
        </p:blipFill>
        <p:spPr>
          <a:xfrm>
            <a:off x="5838252" y="2722161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99CAA7-4BDF-4A2D-81BE-BB91684713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r="10372" b="-2"/>
          <a:stretch/>
        </p:blipFill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8F67BE-2D48-4513-ADA1-E650EF750D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4" r="5801" b="-5"/>
          <a:stretch/>
        </p:blipFill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5591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434</Words>
  <Application>Microsoft Office PowerPoint</Application>
  <PresentationFormat>Widescreen</PresentationFormat>
  <Paragraphs>160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Abadi</vt:lpstr>
      <vt:lpstr>Arial</vt:lpstr>
      <vt:lpstr>Calibri</vt:lpstr>
      <vt:lpstr>Calibri Light</vt:lpstr>
      <vt:lpstr>Tw Cen MT</vt:lpstr>
      <vt:lpstr>Wingdings</vt:lpstr>
      <vt:lpstr>Office Theme</vt:lpstr>
      <vt:lpstr>PowerPoint Presentation</vt:lpstr>
      <vt:lpstr>Robert John Smith</vt:lpstr>
      <vt:lpstr>PowerPoint Presentation</vt:lpstr>
      <vt:lpstr>Timeline</vt:lpstr>
      <vt:lpstr>Ballot Items / “Buckets”</vt:lpstr>
      <vt:lpstr>Ballot Propositions</vt:lpstr>
      <vt:lpstr>Q1: Does Prop A pay for fixing my residential street? A1: Unlikely. Most street repairs are paid with cash instead of debt</vt:lpstr>
      <vt:lpstr>Complete Rebuilds / Expansions</vt:lpstr>
      <vt:lpstr>Public Safety $51.35m</vt:lpstr>
      <vt:lpstr>Storm Drainage    $47.35m</vt:lpstr>
      <vt:lpstr>Storm Drainage Target Areas</vt:lpstr>
      <vt:lpstr>Parks        $117.75m</vt:lpstr>
      <vt:lpstr>Programs        $31.5m</vt:lpstr>
      <vt:lpstr>Projects        $86.25m</vt:lpstr>
      <vt:lpstr>Libraries        $21m</vt:lpstr>
      <vt:lpstr>Economic Development        $46m</vt:lpstr>
      <vt:lpstr>Municipal Buildings $6m</vt:lpstr>
      <vt:lpstr>Animal Shelter      $12m</vt:lpstr>
      <vt:lpstr>Tax Rate Impact</vt:lpstr>
      <vt:lpstr>Bond Items</vt:lpstr>
      <vt:lpstr>Math (Sorry)</vt:lpstr>
      <vt:lpstr>OBLIGATORY SPREADSHEET 1</vt:lpstr>
      <vt:lpstr>OBLIGATORY SPREADSHEET 2</vt:lpstr>
      <vt:lpstr>Taxes</vt:lpstr>
      <vt:lpstr>2019 Municipal Election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Smith</dc:creator>
  <cp:lastModifiedBy>Robert Smith</cp:lastModifiedBy>
  <cp:revision>1</cp:revision>
  <cp:lastPrinted>2019-02-14T02:43:53Z</cp:lastPrinted>
  <dcterms:created xsi:type="dcterms:W3CDTF">2019-02-13T03:34:20Z</dcterms:created>
  <dcterms:modified xsi:type="dcterms:W3CDTF">2019-02-15T03:19:17Z</dcterms:modified>
</cp:coreProperties>
</file>